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5" r:id="rId4"/>
    <p:sldId id="266" r:id="rId5"/>
    <p:sldId id="267" r:id="rId6"/>
    <p:sldId id="268" r:id="rId7"/>
    <p:sldId id="269" r:id="rId8"/>
    <p:sldId id="263" r:id="rId9"/>
    <p:sldId id="271" r:id="rId10"/>
    <p:sldId id="273" r:id="rId11"/>
    <p:sldId id="274" r:id="rId12"/>
    <p:sldId id="270" r:id="rId13"/>
    <p:sldId id="272" r:id="rId14"/>
    <p:sldId id="275" r:id="rId15"/>
    <p:sldId id="276" r:id="rId16"/>
    <p:sldId id="262" r:id="rId17"/>
    <p:sldId id="277" r:id="rId18"/>
    <p:sldId id="264" r:id="rId19"/>
    <p:sldId id="278" r:id="rId20"/>
    <p:sldId id="279" r:id="rId21"/>
    <p:sldId id="280"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FFFF00"/>
    <a:srgbClr val="33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p:scale>
          <a:sx n="90" d="100"/>
          <a:sy n="90" d="100"/>
        </p:scale>
        <p:origin x="-81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21.10.2018</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302701" y="1357299"/>
            <a:ext cx="8841299" cy="4216539"/>
            <a:chOff x="1115616" y="1416118"/>
            <a:chExt cx="7519597" cy="10126454"/>
          </a:xfrm>
        </p:grpSpPr>
        <p:sp>
          <p:nvSpPr>
            <p:cNvPr id="3" name="Прямоугольник 2"/>
            <p:cNvSpPr/>
            <p:nvPr/>
          </p:nvSpPr>
          <p:spPr>
            <a:xfrm>
              <a:off x="1115616" y="1416118"/>
              <a:ext cx="7165477" cy="10126454"/>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fontAlgn="base">
                <a:spcBef>
                  <a:spcPct val="0"/>
                </a:spcBef>
                <a:spcAft>
                  <a:spcPct val="0"/>
                </a:spcAft>
                <a:defRPr/>
              </a:pPr>
              <a:r>
                <a:rPr lang="ru-RU" sz="2800" b="1" dirty="0" smtClean="0">
                  <a:ln/>
                  <a:solidFill>
                    <a:srgbClr val="7030A0"/>
                  </a:solidFill>
                  <a:latin typeface="Times New Roman" pitchFamily="18" charset="0"/>
                  <a:cs typeface="Times New Roman" pitchFamily="18" charset="0"/>
                </a:rPr>
                <a:t>Ленин району</a:t>
              </a:r>
            </a:p>
            <a:p>
              <a:pPr algn="r" fontAlgn="base">
                <a:spcBef>
                  <a:spcPct val="0"/>
                </a:spcBef>
                <a:spcAft>
                  <a:spcPct val="0"/>
                </a:spcAft>
                <a:defRPr/>
              </a:pPr>
              <a:r>
                <a:rPr lang="ru-RU" sz="2800" b="1" dirty="0" smtClean="0">
                  <a:ln/>
                  <a:solidFill>
                    <a:srgbClr val="7030A0"/>
                  </a:solidFill>
                  <a:latin typeface="Times New Roman" pitchFamily="18" charset="0"/>
                  <a:cs typeface="Times New Roman" pitchFamily="18" charset="0"/>
                </a:rPr>
                <a:t> №43 МЧББУ</a:t>
              </a:r>
            </a:p>
            <a:p>
              <a:pPr algn="r" fontAlgn="base">
                <a:spcBef>
                  <a:spcPct val="0"/>
                </a:spcBef>
                <a:spcAft>
                  <a:spcPct val="0"/>
                </a:spcAft>
                <a:defRPr/>
              </a:pPr>
              <a:endParaRPr lang="ru-RU" sz="2800" b="1" i="1" dirty="0" smtClean="0">
                <a:ln/>
                <a:solidFill>
                  <a:schemeClr val="accent3"/>
                </a:solidFill>
                <a:latin typeface="Times New Roman" pitchFamily="18" charset="0"/>
                <a:cs typeface="Times New Roman" pitchFamily="18" charset="0"/>
              </a:endParaRPr>
            </a:p>
            <a:p>
              <a:pPr algn="ctr" fontAlgn="base">
                <a:spcBef>
                  <a:spcPct val="0"/>
                </a:spcBef>
                <a:spcAft>
                  <a:spcPct val="0"/>
                </a:spcAft>
                <a:defRPr/>
              </a:pPr>
              <a:r>
                <a:rPr lang="ru-RU" sz="6000" b="1" i="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a:t>
              </a:r>
              <a:r>
                <a:rPr lang="ru-RU" sz="6000" b="1" i="1" dirty="0" err="1"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Дарактар</a:t>
              </a:r>
              <a:r>
                <a:rPr lang="ru-RU" sz="6000" b="1" i="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6000" b="1" i="1" dirty="0" err="1"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жана</a:t>
              </a:r>
              <a:r>
                <a:rPr lang="ru-RU" sz="6000" b="1" i="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6000" b="1" i="1" dirty="0" err="1"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биз</a:t>
              </a:r>
              <a:r>
                <a:rPr lang="ru-RU" sz="6000" b="1" i="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rPr>
                <a:t>»</a:t>
              </a:r>
              <a:endParaRPr lang="ru-RU" sz="6000" b="1" i="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fontAlgn="base">
                <a:spcBef>
                  <a:spcPct val="0"/>
                </a:spcBef>
                <a:spcAft>
                  <a:spcPct val="0"/>
                </a:spcAft>
                <a:defRPr/>
              </a:pPr>
              <a:r>
                <a:rPr lang="ru-RU" sz="4400" b="1" i="1" dirty="0" err="1" smtClean="0">
                  <a:ln/>
                  <a:solidFill>
                    <a:srgbClr val="7030A0"/>
                  </a:solidFill>
                  <a:latin typeface="Times New Roman" pitchFamily="18" charset="0"/>
                  <a:cs typeface="Times New Roman" pitchFamily="18" charset="0"/>
                </a:rPr>
                <a:t>Жогорку</a:t>
              </a:r>
              <a:r>
                <a:rPr lang="ru-RU" sz="4400" b="1" i="1" dirty="0" smtClean="0">
                  <a:ln/>
                  <a:solidFill>
                    <a:srgbClr val="7030A0"/>
                  </a:solidFill>
                  <a:latin typeface="Times New Roman" pitchFamily="18" charset="0"/>
                  <a:cs typeface="Times New Roman" pitchFamily="18" charset="0"/>
                </a:rPr>
                <a:t> топ</a:t>
              </a:r>
            </a:p>
            <a:p>
              <a:pPr algn="ctr" fontAlgn="base">
                <a:spcBef>
                  <a:spcPct val="0"/>
                </a:spcBef>
                <a:spcAft>
                  <a:spcPct val="0"/>
                </a:spcAft>
                <a:defRPr/>
              </a:pPr>
              <a:endParaRPr lang="ru-RU" sz="4400" b="1" dirty="0" smtClean="0">
                <a:ln/>
                <a:solidFill>
                  <a:schemeClr val="accent3"/>
                </a:solidFill>
                <a:latin typeface="Monotype Corsiva" pitchFamily="66" charset="0"/>
                <a:cs typeface="Arial" charset="0"/>
              </a:endParaRPr>
            </a:p>
            <a:p>
              <a:pPr algn="r" fontAlgn="base">
                <a:spcBef>
                  <a:spcPct val="0"/>
                </a:spcBef>
                <a:spcAft>
                  <a:spcPct val="0"/>
                </a:spcAft>
                <a:defRPr/>
              </a:pPr>
              <a:r>
                <a:rPr lang="ru-RU" sz="3600" b="1" i="1" dirty="0" smtClean="0">
                  <a:ln/>
                  <a:solidFill>
                    <a:schemeClr val="accent3"/>
                  </a:solidFill>
                  <a:latin typeface="Times New Roman" pitchFamily="18" charset="0"/>
                  <a:cs typeface="Times New Roman" pitchFamily="18" charset="0"/>
                </a:rPr>
                <a:t>.</a:t>
              </a:r>
              <a:endParaRPr lang="ru-RU" sz="3600" b="1" i="1" dirty="0">
                <a:ln/>
                <a:solidFill>
                  <a:schemeClr val="accent3"/>
                </a:solidFill>
                <a:latin typeface="Times New Roman" pitchFamily="18" charset="0"/>
                <a:cs typeface="Times New Roman" pitchFamily="18" charset="0"/>
              </a:endParaRPr>
            </a:p>
          </p:txBody>
        </p:sp>
        <p:sp>
          <p:nvSpPr>
            <p:cNvPr id="4" name="Прямоугольник 3"/>
            <p:cNvSpPr/>
            <p:nvPr/>
          </p:nvSpPr>
          <p:spPr>
            <a:xfrm>
              <a:off x="3550510" y="7217557"/>
              <a:ext cx="5084703" cy="389069"/>
            </a:xfrm>
            <a:prstGeom prst="rect">
              <a:avLst/>
            </a:prstGeom>
          </p:spPr>
          <p:txBody>
            <a:bodyPr wrap="square">
              <a:spAutoFit/>
            </a:bodyPr>
            <a:lstStyle/>
            <a:p>
              <a:pPr algn="ctr" fontAlgn="base">
                <a:spcBef>
                  <a:spcPct val="0"/>
                </a:spcBef>
                <a:spcAft>
                  <a:spcPct val="0"/>
                </a:spcAft>
                <a:defRPr/>
              </a:pPr>
              <a:endParaRPr lang="ru-RU" dirty="0">
                <a:solidFill>
                  <a:schemeClr val="accent3"/>
                </a:solidFill>
                <a:latin typeface="Arial" charset="0"/>
                <a:cs typeface="Arial" charset="0"/>
              </a:endParaRPr>
            </a:p>
          </p:txBody>
        </p:sp>
      </p:grpSp>
      <p:sp>
        <p:nvSpPr>
          <p:cNvPr id="5" name="Заголовок 4"/>
          <p:cNvSpPr>
            <a:spLocks noGrp="1"/>
          </p:cNvSpPr>
          <p:nvPr>
            <p:ph type="title"/>
          </p:nvPr>
        </p:nvSpPr>
        <p:spPr>
          <a:xfrm>
            <a:off x="428596" y="714356"/>
            <a:ext cx="8229600" cy="703282"/>
          </a:xfrm>
        </p:spPr>
        <p:txBody>
          <a:bodyPr/>
          <a:lstStyle/>
          <a:p>
            <a:r>
              <a:rPr lang="ru-RU" sz="1800" b="1" dirty="0" smtClean="0">
                <a:solidFill>
                  <a:srgbClr val="FF0000"/>
                </a:solidFill>
                <a:latin typeface="+mn-lt"/>
              </a:rPr>
              <a:t>БИШКЕК ШААРЫНЫН МЭРИЯСЫНЫН БИЛИМ БЕРҮҮ БАШКАРМАЛЫГЫ</a:t>
            </a:r>
            <a:endParaRPr lang="ru-RU" sz="18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928670"/>
            <a:ext cx="7758138" cy="488968"/>
          </a:xfrm>
        </p:spPr>
        <p:txBody>
          <a:bodyPr/>
          <a:lstStyle/>
          <a:p>
            <a:r>
              <a:rPr lang="ru-RU" sz="2800" b="1" i="1" dirty="0" smtClean="0">
                <a:solidFill>
                  <a:srgbClr val="FF0000"/>
                </a:solidFill>
              </a:rPr>
              <a:t>  «Деревья осенью»</a:t>
            </a:r>
            <a:endParaRPr lang="ru-RU" sz="2800" b="1" i="1" dirty="0">
              <a:solidFill>
                <a:srgbClr val="FF0000"/>
              </a:solidFill>
            </a:endParaRPr>
          </a:p>
        </p:txBody>
      </p:sp>
      <p:pic>
        <p:nvPicPr>
          <p:cNvPr id="5" name="Содержимое 4" descr="WhatsApp Image 2018-10-21 at 12.18.01 (2).jpeg"/>
          <p:cNvPicPr>
            <a:picLocks noGrp="1" noChangeAspect="1"/>
          </p:cNvPicPr>
          <p:nvPr>
            <p:ph sz="half" idx="1"/>
          </p:nvPr>
        </p:nvPicPr>
        <p:blipFill>
          <a:blip r:embed="rId2"/>
          <a:stretch>
            <a:fillRect/>
          </a:stretch>
        </p:blipFill>
        <p:spPr>
          <a:xfrm>
            <a:off x="779264" y="1600200"/>
            <a:ext cx="3394472" cy="4525963"/>
          </a:xfrm>
        </p:spPr>
      </p:pic>
      <p:pic>
        <p:nvPicPr>
          <p:cNvPr id="6" name="Содержимое 5" descr="WhatsApp Image 2018-10-21 at 12.18.04 (2).jpeg"/>
          <p:cNvPicPr>
            <a:picLocks noGrp="1" noChangeAspect="1"/>
          </p:cNvPicPr>
          <p:nvPr>
            <p:ph sz="half" idx="2"/>
          </p:nvPr>
        </p:nvPicPr>
        <p:blipFill>
          <a:blip r:embed="rId3"/>
          <a:stretch>
            <a:fillRect/>
          </a:stretch>
        </p:blipFill>
        <p:spPr>
          <a:xfrm>
            <a:off x="4970264" y="1600200"/>
            <a:ext cx="3394472"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WhatsApp Image 2018-10-21 at 12.18.04.jpeg"/>
          <p:cNvPicPr>
            <a:picLocks noGrp="1" noChangeAspect="1"/>
          </p:cNvPicPr>
          <p:nvPr>
            <p:ph sz="quarter" idx="4"/>
          </p:nvPr>
        </p:nvPicPr>
        <p:blipFill>
          <a:blip r:embed="rId2"/>
          <a:stretch>
            <a:fillRect/>
          </a:stretch>
        </p:blipFill>
        <p:spPr>
          <a:xfrm>
            <a:off x="3786182" y="3214686"/>
            <a:ext cx="2857520" cy="3236908"/>
          </a:xfrm>
        </p:spPr>
      </p:pic>
      <p:pic>
        <p:nvPicPr>
          <p:cNvPr id="2050" name="Picture 2" descr="C:\Users\Администратор\Downloads\WhatsApp Image 2018-10-21 at 12.18.06 (1).jpeg"/>
          <p:cNvPicPr>
            <a:picLocks noGrp="1" noChangeAspect="1" noChangeArrowheads="1"/>
          </p:cNvPicPr>
          <p:nvPr>
            <p:ph sz="half" idx="2"/>
          </p:nvPr>
        </p:nvPicPr>
        <p:blipFill>
          <a:blip r:embed="rId3"/>
          <a:srcRect/>
          <a:stretch>
            <a:fillRect/>
          </a:stretch>
        </p:blipFill>
        <p:spPr bwMode="auto">
          <a:xfrm>
            <a:off x="714348" y="1142984"/>
            <a:ext cx="2963466" cy="3951288"/>
          </a:xfrm>
          <a:prstGeom prst="rect">
            <a:avLst/>
          </a:prstGeom>
          <a:noFill/>
        </p:spPr>
      </p:pic>
      <p:pic>
        <p:nvPicPr>
          <p:cNvPr id="2051" name="Picture 3" descr="C:\Users\Администратор\Downloads\WhatsApp Image 2018-10-21 at 12.18.03.jpeg"/>
          <p:cNvPicPr>
            <a:picLocks noChangeAspect="1" noChangeArrowheads="1"/>
          </p:cNvPicPr>
          <p:nvPr/>
        </p:nvPicPr>
        <p:blipFill>
          <a:blip r:embed="rId4"/>
          <a:srcRect/>
          <a:stretch>
            <a:fillRect/>
          </a:stretch>
        </p:blipFill>
        <p:spPr bwMode="auto">
          <a:xfrm>
            <a:off x="4786314" y="214290"/>
            <a:ext cx="3429024" cy="29289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500298" y="571480"/>
            <a:ext cx="3500462" cy="1143008"/>
          </a:xfrm>
        </p:spPr>
        <p:txBody>
          <a:bodyPr/>
          <a:lstStyle/>
          <a:p>
            <a:r>
              <a:rPr lang="ru-RU" sz="2800" b="1" i="1" dirty="0" smtClean="0">
                <a:solidFill>
                  <a:srgbClr val="FF0000"/>
                </a:solidFill>
              </a:rPr>
              <a:t>«</a:t>
            </a:r>
            <a:r>
              <a:rPr lang="ru-RU" sz="2800" b="1" i="1" dirty="0" err="1" smtClean="0">
                <a:solidFill>
                  <a:srgbClr val="FF0000"/>
                </a:solidFill>
              </a:rPr>
              <a:t>Биздин</a:t>
            </a:r>
            <a:r>
              <a:rPr lang="ru-RU" sz="2800" b="1" i="1" dirty="0" smtClean="0">
                <a:solidFill>
                  <a:srgbClr val="FF0000"/>
                </a:solidFill>
              </a:rPr>
              <a:t> </a:t>
            </a:r>
            <a:r>
              <a:rPr lang="ru-RU" sz="2800" b="1" i="1" dirty="0" err="1" smtClean="0">
                <a:solidFill>
                  <a:srgbClr val="FF0000"/>
                </a:solidFill>
              </a:rPr>
              <a:t>короодогу</a:t>
            </a:r>
            <a:r>
              <a:rPr lang="ru-RU" sz="2800" b="1" i="1" dirty="0" smtClean="0">
                <a:solidFill>
                  <a:srgbClr val="FF0000"/>
                </a:solidFill>
              </a:rPr>
              <a:t> </a:t>
            </a:r>
            <a:r>
              <a:rPr lang="ru-RU" sz="2800" b="1" i="1" dirty="0" err="1" smtClean="0">
                <a:solidFill>
                  <a:srgbClr val="FF0000"/>
                </a:solidFill>
              </a:rPr>
              <a:t>бак-дарактар</a:t>
            </a:r>
            <a:r>
              <a:rPr lang="ru-RU" sz="2800" b="1" i="1" dirty="0" smtClean="0">
                <a:solidFill>
                  <a:srgbClr val="FF0000"/>
                </a:solidFill>
              </a:rPr>
              <a:t>»</a:t>
            </a:r>
            <a:endParaRPr lang="ru-RU" sz="2800" b="1" i="1" dirty="0">
              <a:solidFill>
                <a:srgbClr val="FF0000"/>
              </a:solidFill>
            </a:endParaRPr>
          </a:p>
        </p:txBody>
      </p:sp>
      <p:pic>
        <p:nvPicPr>
          <p:cNvPr id="8" name="Содержимое 7" descr="324.jpg"/>
          <p:cNvPicPr>
            <a:picLocks noGrp="1" noChangeAspect="1"/>
          </p:cNvPicPr>
          <p:nvPr>
            <p:ph sz="half" idx="2"/>
          </p:nvPr>
        </p:nvPicPr>
        <p:blipFill>
          <a:blip r:embed="rId2" cstate="print"/>
          <a:stretch>
            <a:fillRect/>
          </a:stretch>
        </p:blipFill>
        <p:spPr>
          <a:xfrm>
            <a:off x="500034" y="1714488"/>
            <a:ext cx="4039985" cy="3029989"/>
          </a:xfrm>
        </p:spPr>
      </p:pic>
      <p:pic>
        <p:nvPicPr>
          <p:cNvPr id="6" name="Содержимое 5" descr="325.jpg"/>
          <p:cNvPicPr>
            <a:picLocks noGrp="1" noChangeAspect="1"/>
          </p:cNvPicPr>
          <p:nvPr>
            <p:ph sz="quarter" idx="4"/>
          </p:nvPr>
        </p:nvPicPr>
        <p:blipFill>
          <a:blip r:embed="rId3" cstate="print"/>
          <a:stretch>
            <a:fillRect/>
          </a:stretch>
        </p:blipFill>
        <p:spPr>
          <a:xfrm>
            <a:off x="4645920" y="2635524"/>
            <a:ext cx="4039985" cy="302998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smtClean="0">
                <a:solidFill>
                  <a:srgbClr val="FF0000"/>
                </a:solidFill>
              </a:rPr>
              <a:t>Өз колубуз</a:t>
            </a:r>
            <a:r>
              <a:rPr lang="ru-RU" b="1" i="1" dirty="0" smtClean="0">
                <a:solidFill>
                  <a:srgbClr val="FF0000"/>
                </a:solidFill>
              </a:rPr>
              <a:t> </a:t>
            </a:r>
            <a:r>
              <a:rPr lang="ru-RU" b="1" i="1" dirty="0" err="1" smtClean="0">
                <a:solidFill>
                  <a:srgbClr val="FF0000"/>
                </a:solidFill>
              </a:rPr>
              <a:t>менен</a:t>
            </a:r>
            <a:endParaRPr lang="ru-RU" b="1" i="1" dirty="0">
              <a:solidFill>
                <a:srgbClr val="FF0000"/>
              </a:solidFill>
            </a:endParaRPr>
          </a:p>
        </p:txBody>
      </p:sp>
      <p:pic>
        <p:nvPicPr>
          <p:cNvPr id="3074" name="Picture 2" descr="C:\Users\Администратор\Downloads\WhatsApp Image 2018-10-19 at 13.25.24.jpeg"/>
          <p:cNvPicPr>
            <a:picLocks noChangeAspect="1" noChangeArrowheads="1"/>
          </p:cNvPicPr>
          <p:nvPr/>
        </p:nvPicPr>
        <p:blipFill>
          <a:blip r:embed="rId2"/>
          <a:srcRect/>
          <a:stretch>
            <a:fillRect/>
          </a:stretch>
        </p:blipFill>
        <p:spPr bwMode="auto">
          <a:xfrm>
            <a:off x="500034" y="2000240"/>
            <a:ext cx="2071702" cy="2786082"/>
          </a:xfrm>
          <a:prstGeom prst="rect">
            <a:avLst/>
          </a:prstGeom>
          <a:noFill/>
        </p:spPr>
      </p:pic>
      <p:pic>
        <p:nvPicPr>
          <p:cNvPr id="3075" name="Picture 3" descr="C:\Users\Администратор\Downloads\WhatsApp Image 2018-10-19 at 13.25.21.jpeg"/>
          <p:cNvPicPr>
            <a:picLocks noChangeAspect="1" noChangeArrowheads="1"/>
          </p:cNvPicPr>
          <p:nvPr/>
        </p:nvPicPr>
        <p:blipFill>
          <a:blip r:embed="rId3"/>
          <a:srcRect/>
          <a:stretch>
            <a:fillRect/>
          </a:stretch>
        </p:blipFill>
        <p:spPr bwMode="auto">
          <a:xfrm>
            <a:off x="3071802" y="1285860"/>
            <a:ext cx="2357454" cy="2786082"/>
          </a:xfrm>
          <a:prstGeom prst="rect">
            <a:avLst/>
          </a:prstGeom>
          <a:noFill/>
        </p:spPr>
      </p:pic>
      <p:pic>
        <p:nvPicPr>
          <p:cNvPr id="13" name="Содержимое 12" descr="WhatsApp Image 2018-10-19 at 13.25.21 (1).jpeg"/>
          <p:cNvPicPr>
            <a:picLocks noGrp="1" noChangeAspect="1"/>
          </p:cNvPicPr>
          <p:nvPr>
            <p:ph sz="half" idx="2"/>
          </p:nvPr>
        </p:nvPicPr>
        <p:blipFill>
          <a:blip r:embed="rId4"/>
          <a:stretch>
            <a:fillRect/>
          </a:stretch>
        </p:blipFill>
        <p:spPr>
          <a:xfrm>
            <a:off x="5572132" y="1600201"/>
            <a:ext cx="2792604" cy="418625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lstStyle/>
          <a:p>
            <a:r>
              <a:rPr lang="ru-RU" b="1" i="1" dirty="0" smtClean="0">
                <a:solidFill>
                  <a:srgbClr val="FF0000"/>
                </a:solidFill>
              </a:rPr>
              <a:t>«Листопад»</a:t>
            </a:r>
            <a:endParaRPr lang="ru-RU" b="1" i="1" dirty="0">
              <a:solidFill>
                <a:srgbClr val="FF0000"/>
              </a:solidFill>
            </a:endParaRPr>
          </a:p>
        </p:txBody>
      </p:sp>
      <p:pic>
        <p:nvPicPr>
          <p:cNvPr id="5" name="Содержимое 4" descr="WhatsApp Image 2018-10-19 at 13.25.16.jpeg"/>
          <p:cNvPicPr>
            <a:picLocks noGrp="1" noChangeAspect="1"/>
          </p:cNvPicPr>
          <p:nvPr>
            <p:ph sz="half" idx="1"/>
          </p:nvPr>
        </p:nvPicPr>
        <p:blipFill>
          <a:blip r:embed="rId2"/>
          <a:stretch>
            <a:fillRect/>
          </a:stretch>
        </p:blipFill>
        <p:spPr>
          <a:xfrm>
            <a:off x="779264" y="1600200"/>
            <a:ext cx="3394472" cy="4525963"/>
          </a:xfrm>
        </p:spPr>
      </p:pic>
      <p:pic>
        <p:nvPicPr>
          <p:cNvPr id="6" name="Содержимое 5" descr="WhatsApp Image 2018-10-19 at 13.25.19.jpeg"/>
          <p:cNvPicPr>
            <a:picLocks noGrp="1" noChangeAspect="1"/>
          </p:cNvPicPr>
          <p:nvPr>
            <p:ph sz="half" idx="2"/>
          </p:nvPr>
        </p:nvPicPr>
        <p:blipFill>
          <a:blip r:embed="rId3"/>
          <a:stretch>
            <a:fillRect/>
          </a:stretch>
        </p:blipFill>
        <p:spPr>
          <a:xfrm>
            <a:off x="4970264" y="1600200"/>
            <a:ext cx="3394472"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i="1" dirty="0" smtClean="0">
                <a:solidFill>
                  <a:srgbClr val="FF0000"/>
                </a:solidFill>
              </a:rPr>
              <a:t>Мультфильм</a:t>
            </a:r>
            <a:br>
              <a:rPr lang="ru-RU" sz="3600" b="1" i="1" dirty="0" smtClean="0">
                <a:solidFill>
                  <a:srgbClr val="FF0000"/>
                </a:solidFill>
              </a:rPr>
            </a:br>
            <a:r>
              <a:rPr lang="ru-RU" sz="3600" b="1" i="1" dirty="0" smtClean="0">
                <a:solidFill>
                  <a:srgbClr val="FF0000"/>
                </a:solidFill>
              </a:rPr>
              <a:t> «</a:t>
            </a:r>
            <a:r>
              <a:rPr lang="ru-RU" sz="3600" b="1" i="1" dirty="0" err="1" smtClean="0">
                <a:solidFill>
                  <a:srgbClr val="FF0000"/>
                </a:solidFill>
              </a:rPr>
              <a:t>Мышык</a:t>
            </a:r>
            <a:r>
              <a:rPr lang="ru-RU" sz="3600" b="1" i="1" dirty="0" smtClean="0">
                <a:solidFill>
                  <a:srgbClr val="FF0000"/>
                </a:solidFill>
              </a:rPr>
              <a:t> </a:t>
            </a:r>
            <a:r>
              <a:rPr lang="ru-RU" sz="3600" b="1" i="1" dirty="0" err="1" smtClean="0">
                <a:solidFill>
                  <a:srgbClr val="FF0000"/>
                </a:solidFill>
              </a:rPr>
              <a:t>менен</a:t>
            </a:r>
            <a:r>
              <a:rPr lang="ru-RU" sz="3600" b="1" i="1" dirty="0" smtClean="0">
                <a:solidFill>
                  <a:srgbClr val="FF0000"/>
                </a:solidFill>
              </a:rPr>
              <a:t> </a:t>
            </a:r>
            <a:r>
              <a:rPr lang="ru-RU" sz="3600" b="1" i="1" dirty="0" err="1" smtClean="0">
                <a:solidFill>
                  <a:srgbClr val="FF0000"/>
                </a:solidFill>
              </a:rPr>
              <a:t>дарак</a:t>
            </a:r>
            <a:r>
              <a:rPr lang="ru-RU" sz="3600" b="1" i="1" dirty="0" smtClean="0">
                <a:solidFill>
                  <a:srgbClr val="FF0000"/>
                </a:solidFill>
              </a:rPr>
              <a:t>»</a:t>
            </a:r>
            <a:endParaRPr lang="ru-RU" sz="3600" b="1" i="1" dirty="0">
              <a:solidFill>
                <a:srgbClr val="FF0000"/>
              </a:solidFill>
            </a:endParaRPr>
          </a:p>
        </p:txBody>
      </p:sp>
      <p:pic>
        <p:nvPicPr>
          <p:cNvPr id="7" name="Содержимое 6" descr="344.jpg"/>
          <p:cNvPicPr>
            <a:picLocks noGrp="1" noChangeAspect="1"/>
          </p:cNvPicPr>
          <p:nvPr>
            <p:ph sz="half" idx="1"/>
          </p:nvPr>
        </p:nvPicPr>
        <p:blipFill>
          <a:blip r:embed="rId2" cstate="print"/>
          <a:stretch>
            <a:fillRect/>
          </a:stretch>
        </p:blipFill>
        <p:spPr>
          <a:xfrm>
            <a:off x="428596" y="1357298"/>
            <a:ext cx="3324220" cy="3028950"/>
          </a:xfrm>
        </p:spPr>
      </p:pic>
      <p:pic>
        <p:nvPicPr>
          <p:cNvPr id="10" name="Содержимое 9" descr="353.jpg"/>
          <p:cNvPicPr>
            <a:picLocks noGrp="1" noChangeAspect="1"/>
          </p:cNvPicPr>
          <p:nvPr>
            <p:ph sz="half" idx="2"/>
          </p:nvPr>
        </p:nvPicPr>
        <p:blipFill>
          <a:blip r:embed="rId3" cstate="print"/>
          <a:stretch>
            <a:fillRect/>
          </a:stretch>
        </p:blipFill>
        <p:spPr>
          <a:xfrm>
            <a:off x="3000364" y="4000504"/>
            <a:ext cx="3214710" cy="2671760"/>
          </a:xfrm>
        </p:spPr>
      </p:pic>
      <p:pic>
        <p:nvPicPr>
          <p:cNvPr id="4098" name="Picture 2" descr="C:\Users\Администратор\Pictures\2018-10-15\348.jpg"/>
          <p:cNvPicPr>
            <a:picLocks noChangeAspect="1" noChangeArrowheads="1"/>
          </p:cNvPicPr>
          <p:nvPr/>
        </p:nvPicPr>
        <p:blipFill>
          <a:blip r:embed="rId4" cstate="print"/>
          <a:srcRect/>
          <a:stretch>
            <a:fillRect/>
          </a:stretch>
        </p:blipFill>
        <p:spPr bwMode="auto">
          <a:xfrm>
            <a:off x="4786314" y="1428736"/>
            <a:ext cx="3571900" cy="27860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4414" y="571480"/>
            <a:ext cx="7215238" cy="846158"/>
          </a:xfrm>
        </p:spPr>
        <p:txBody>
          <a:bodyPr/>
          <a:lstStyle/>
          <a:p>
            <a:r>
              <a:rPr lang="ru-RU" sz="3200" b="1" i="1" dirty="0" err="1" smtClean="0">
                <a:solidFill>
                  <a:srgbClr val="FF0000"/>
                </a:solidFill>
              </a:rPr>
              <a:t>Жомок</a:t>
            </a:r>
            <a:r>
              <a:rPr lang="ru-RU" sz="3200" b="1" i="1" dirty="0" smtClean="0">
                <a:solidFill>
                  <a:srgbClr val="FF0000"/>
                </a:solidFill>
              </a:rPr>
              <a:t> </a:t>
            </a:r>
            <a:r>
              <a:rPr lang="ru-RU" sz="2800" b="1" i="1" dirty="0" smtClean="0">
                <a:solidFill>
                  <a:srgbClr val="FF0000"/>
                </a:solidFill>
              </a:rPr>
              <a:t/>
            </a:r>
            <a:br>
              <a:rPr lang="ru-RU" sz="2800" b="1" i="1" dirty="0" smtClean="0">
                <a:solidFill>
                  <a:srgbClr val="FF0000"/>
                </a:solidFill>
              </a:rPr>
            </a:br>
            <a:r>
              <a:rPr lang="ru-RU" sz="2800" b="1" i="1" dirty="0" smtClean="0">
                <a:solidFill>
                  <a:srgbClr val="FF0000"/>
                </a:solidFill>
              </a:rPr>
              <a:t>«</a:t>
            </a:r>
            <a:r>
              <a:rPr lang="ru-RU" sz="2800" b="1" i="1" dirty="0" err="1" smtClean="0">
                <a:solidFill>
                  <a:srgbClr val="FF0000"/>
                </a:solidFill>
              </a:rPr>
              <a:t>Жамгыр</a:t>
            </a:r>
            <a:r>
              <a:rPr lang="ru-RU" sz="2800" b="1" i="1" dirty="0" smtClean="0">
                <a:solidFill>
                  <a:srgbClr val="FF0000"/>
                </a:solidFill>
              </a:rPr>
              <a:t> </a:t>
            </a:r>
            <a:r>
              <a:rPr lang="ru-RU" sz="2800" b="1" i="1" dirty="0" err="1" smtClean="0">
                <a:solidFill>
                  <a:srgbClr val="FF0000"/>
                </a:solidFill>
              </a:rPr>
              <a:t>менен</a:t>
            </a:r>
            <a:r>
              <a:rPr lang="ru-RU" sz="2800" b="1" i="1" dirty="0" smtClean="0">
                <a:solidFill>
                  <a:srgbClr val="FF0000"/>
                </a:solidFill>
              </a:rPr>
              <a:t> </a:t>
            </a:r>
            <a:r>
              <a:rPr lang="ru-RU" sz="2800" b="1" i="1" dirty="0" err="1" smtClean="0">
                <a:solidFill>
                  <a:srgbClr val="FF0000"/>
                </a:solidFill>
              </a:rPr>
              <a:t>шамал</a:t>
            </a:r>
            <a:r>
              <a:rPr lang="ru-RU" sz="2800" b="1" i="1" dirty="0" smtClean="0">
                <a:solidFill>
                  <a:srgbClr val="FF0000"/>
                </a:solidFill>
              </a:rPr>
              <a:t> </a:t>
            </a:r>
            <a:r>
              <a:rPr lang="ru-RU" sz="2800" b="1" i="1" dirty="0" err="1" smtClean="0">
                <a:solidFill>
                  <a:srgbClr val="FF0000"/>
                </a:solidFill>
              </a:rPr>
              <a:t>кантип</a:t>
            </a:r>
            <a:r>
              <a:rPr lang="ru-RU" sz="2800" b="1" i="1" dirty="0" smtClean="0">
                <a:solidFill>
                  <a:srgbClr val="FF0000"/>
                </a:solidFill>
              </a:rPr>
              <a:t> </a:t>
            </a:r>
            <a:r>
              <a:rPr lang="ru-RU" sz="2800" b="1" i="1" dirty="0" err="1" smtClean="0">
                <a:solidFill>
                  <a:srgbClr val="FF0000"/>
                </a:solidFill>
              </a:rPr>
              <a:t>токойду</a:t>
            </a:r>
            <a:r>
              <a:rPr lang="ru-RU" sz="2800" b="1" i="1" dirty="0" smtClean="0">
                <a:solidFill>
                  <a:srgbClr val="FF0000"/>
                </a:solidFill>
              </a:rPr>
              <a:t> </a:t>
            </a:r>
            <a:r>
              <a:rPr lang="ru-RU" sz="2800" b="1" i="1" dirty="0" err="1" smtClean="0">
                <a:solidFill>
                  <a:srgbClr val="FF0000"/>
                </a:solidFill>
              </a:rPr>
              <a:t>сактап</a:t>
            </a:r>
            <a:r>
              <a:rPr lang="ru-RU" sz="2800" b="1" i="1" dirty="0" smtClean="0">
                <a:solidFill>
                  <a:srgbClr val="FF0000"/>
                </a:solidFill>
              </a:rPr>
              <a:t> </a:t>
            </a:r>
            <a:r>
              <a:rPr lang="ru-RU" sz="2800" b="1" i="1" dirty="0" err="1" smtClean="0">
                <a:solidFill>
                  <a:srgbClr val="FF0000"/>
                </a:solidFill>
              </a:rPr>
              <a:t>калды</a:t>
            </a:r>
            <a:r>
              <a:rPr lang="ru-RU" sz="2800" b="1" i="1" dirty="0" smtClean="0">
                <a:solidFill>
                  <a:srgbClr val="FF0000"/>
                </a:solidFill>
              </a:rPr>
              <a:t>?»</a:t>
            </a:r>
            <a:endParaRPr lang="ru-RU" sz="2800" b="1" i="1" dirty="0">
              <a:solidFill>
                <a:srgbClr val="FF0000"/>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3438" y="2285992"/>
            <a:ext cx="4040188" cy="3030141"/>
          </a:xfrm>
        </p:spPr>
      </p:pic>
      <p:pic>
        <p:nvPicPr>
          <p:cNvPr id="10" name="Содержимое 9" descr="288.jpg"/>
          <p:cNvPicPr>
            <a:picLocks noGrp="1" noChangeAspect="1"/>
          </p:cNvPicPr>
          <p:nvPr>
            <p:ph sz="quarter" idx="4"/>
          </p:nvPr>
        </p:nvPicPr>
        <p:blipFill>
          <a:blip r:embed="rId3" cstate="print"/>
          <a:stretch>
            <a:fillRect/>
          </a:stretch>
        </p:blipFill>
        <p:spPr>
          <a:xfrm>
            <a:off x="357158" y="2786058"/>
            <a:ext cx="4041775" cy="3031331"/>
          </a:xfrm>
        </p:spPr>
      </p:pic>
    </p:spTree>
    <p:extLst>
      <p:ext uri="{BB962C8B-B14F-4D97-AF65-F5344CB8AC3E}">
        <p14:creationId xmlns="" xmlns:p14="http://schemas.microsoft.com/office/powerpoint/2010/main" val="139678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lstStyle/>
          <a:p>
            <a:r>
              <a:rPr lang="ru-RU" b="1" i="1" dirty="0" smtClean="0">
                <a:solidFill>
                  <a:srgbClr val="FF0000"/>
                </a:solidFill>
              </a:rPr>
              <a:t/>
            </a:r>
            <a:br>
              <a:rPr lang="ru-RU" b="1" i="1" dirty="0" smtClean="0">
                <a:solidFill>
                  <a:srgbClr val="FF0000"/>
                </a:solidFill>
              </a:rPr>
            </a:br>
            <a:r>
              <a:rPr lang="ru-RU" b="1" i="1" dirty="0" err="1" smtClean="0">
                <a:solidFill>
                  <a:srgbClr val="FF0000"/>
                </a:solidFill>
              </a:rPr>
              <a:t>Раз,два,три</a:t>
            </a:r>
            <a:r>
              <a:rPr lang="ru-RU" b="1" i="1" dirty="0" smtClean="0">
                <a:solidFill>
                  <a:srgbClr val="FF0000"/>
                </a:solidFill>
              </a:rPr>
              <a:t> </a:t>
            </a:r>
            <a:br>
              <a:rPr lang="ru-RU" b="1" i="1" dirty="0" smtClean="0">
                <a:solidFill>
                  <a:srgbClr val="FF0000"/>
                </a:solidFill>
              </a:rPr>
            </a:br>
            <a:r>
              <a:rPr lang="ru-RU" b="1" i="1" dirty="0" smtClean="0">
                <a:solidFill>
                  <a:srgbClr val="FF0000"/>
                </a:solidFill>
              </a:rPr>
              <a:t> к дереву беги!!!</a:t>
            </a:r>
            <a:endParaRPr lang="ru-RU" b="1" i="1" dirty="0">
              <a:solidFill>
                <a:srgbClr val="FF0000"/>
              </a:solidFill>
            </a:endParaRPr>
          </a:p>
        </p:txBody>
      </p:sp>
      <p:pic>
        <p:nvPicPr>
          <p:cNvPr id="5" name="Содержимое 4" descr="WhatsApp Image 2018-10-21 at 12.18.00 (1).jpeg"/>
          <p:cNvPicPr>
            <a:picLocks noGrp="1" noChangeAspect="1"/>
          </p:cNvPicPr>
          <p:nvPr>
            <p:ph sz="half" idx="1"/>
          </p:nvPr>
        </p:nvPicPr>
        <p:blipFill>
          <a:blip r:embed="rId2"/>
          <a:stretch>
            <a:fillRect/>
          </a:stretch>
        </p:blipFill>
        <p:spPr>
          <a:xfrm>
            <a:off x="457200" y="2348706"/>
            <a:ext cx="4038600" cy="3028950"/>
          </a:xfrm>
        </p:spPr>
      </p:pic>
      <p:pic>
        <p:nvPicPr>
          <p:cNvPr id="6" name="Содержимое 5" descr="WhatsApp Image 2018-10-21 at 12.18.00.jpeg"/>
          <p:cNvPicPr>
            <a:picLocks noGrp="1" noChangeAspect="1"/>
          </p:cNvPicPr>
          <p:nvPr>
            <p:ph sz="half" idx="2"/>
          </p:nvPr>
        </p:nvPicPr>
        <p:blipFill>
          <a:blip r:embed="rId3"/>
          <a:stretch>
            <a:fillRect/>
          </a:stretch>
        </p:blipFill>
        <p:spPr>
          <a:xfrm>
            <a:off x="4648200" y="2348706"/>
            <a:ext cx="4038600" cy="30289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i="1" dirty="0" err="1" smtClean="0">
                <a:solidFill>
                  <a:srgbClr val="FF0000"/>
                </a:solidFill>
              </a:rPr>
              <a:t>Сонун</a:t>
            </a:r>
            <a:r>
              <a:rPr lang="ru-RU" b="1" i="1" dirty="0" smtClean="0">
                <a:solidFill>
                  <a:srgbClr val="FF0000"/>
                </a:solidFill>
              </a:rPr>
              <a:t> </a:t>
            </a:r>
            <a:r>
              <a:rPr lang="ru-RU" b="1" i="1" dirty="0" err="1" smtClean="0">
                <a:solidFill>
                  <a:srgbClr val="FF0000"/>
                </a:solidFill>
              </a:rPr>
              <a:t>ырларды</a:t>
            </a:r>
            <a:r>
              <a:rPr lang="ru-RU" b="1" i="1" dirty="0" smtClean="0">
                <a:solidFill>
                  <a:srgbClr val="FF0000"/>
                </a:solidFill>
              </a:rPr>
              <a:t/>
            </a:r>
            <a:br>
              <a:rPr lang="ru-RU" b="1" i="1" dirty="0" smtClean="0">
                <a:solidFill>
                  <a:srgbClr val="FF0000"/>
                </a:solidFill>
              </a:rPr>
            </a:br>
            <a:r>
              <a:rPr lang="ru-RU" b="1" i="1" dirty="0" smtClean="0">
                <a:solidFill>
                  <a:srgbClr val="FF0000"/>
                </a:solidFill>
              </a:rPr>
              <a:t> </a:t>
            </a:r>
            <a:r>
              <a:rPr lang="ru-RU" b="1" i="1" dirty="0" err="1" smtClean="0">
                <a:solidFill>
                  <a:srgbClr val="FF0000"/>
                </a:solidFill>
              </a:rPr>
              <a:t>жаттадык</a:t>
            </a:r>
            <a:endParaRPr lang="ru-RU" b="1" i="1" dirty="0">
              <a:solidFill>
                <a:srgbClr val="FF0000"/>
              </a:solidFill>
            </a:endParaRPr>
          </a:p>
        </p:txBody>
      </p:sp>
      <p:pic>
        <p:nvPicPr>
          <p:cNvPr id="6" name="Содержимое 5" descr="307.jpg"/>
          <p:cNvPicPr>
            <a:picLocks noGrp="1" noChangeAspect="1"/>
          </p:cNvPicPr>
          <p:nvPr>
            <p:ph sz="half" idx="1"/>
          </p:nvPr>
        </p:nvPicPr>
        <p:blipFill>
          <a:blip r:embed="rId2" cstate="print"/>
          <a:stretch>
            <a:fillRect/>
          </a:stretch>
        </p:blipFill>
        <p:spPr>
          <a:xfrm>
            <a:off x="1357290" y="1857364"/>
            <a:ext cx="3071834" cy="3028950"/>
          </a:xfrm>
        </p:spPr>
      </p:pic>
      <p:pic>
        <p:nvPicPr>
          <p:cNvPr id="5122" name="Picture 2" descr="C:\Users\Администратор\Downloads\WhatsApp Image 2018-10-21 at 12.18.02 (2).jpeg"/>
          <p:cNvPicPr>
            <a:picLocks noChangeAspect="1" noChangeArrowheads="1"/>
          </p:cNvPicPr>
          <p:nvPr/>
        </p:nvPicPr>
        <p:blipFill>
          <a:blip r:embed="rId3"/>
          <a:srcRect/>
          <a:stretch>
            <a:fillRect/>
          </a:stretch>
        </p:blipFill>
        <p:spPr bwMode="auto">
          <a:xfrm>
            <a:off x="4643438" y="2571744"/>
            <a:ext cx="2857520" cy="2928958"/>
          </a:xfrm>
          <a:prstGeom prst="rect">
            <a:avLst/>
          </a:prstGeom>
          <a:noFill/>
        </p:spPr>
      </p:pic>
    </p:spTree>
    <p:extLst>
      <p:ext uri="{BB962C8B-B14F-4D97-AF65-F5344CB8AC3E}">
        <p14:creationId xmlns="" xmlns:p14="http://schemas.microsoft.com/office/powerpoint/2010/main" val="310997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b="1" i="1" dirty="0" smtClean="0">
                <a:solidFill>
                  <a:srgbClr val="FF0000"/>
                </a:solidFill>
              </a:rPr>
              <a:t/>
            </a:r>
            <a:br>
              <a:rPr lang="ru-RU" b="1" i="1" dirty="0" smtClean="0">
                <a:solidFill>
                  <a:srgbClr val="FF0000"/>
                </a:solidFill>
              </a:rPr>
            </a:br>
            <a:r>
              <a:rPr lang="ru-RU" sz="3600" b="1" i="1" dirty="0" err="1" smtClean="0">
                <a:solidFill>
                  <a:srgbClr val="FF0000"/>
                </a:solidFill>
              </a:rPr>
              <a:t>Ата-энелер</a:t>
            </a:r>
            <a:r>
              <a:rPr lang="ru-RU" sz="3600" b="1" i="1" dirty="0" smtClean="0">
                <a:solidFill>
                  <a:srgbClr val="FF0000"/>
                </a:solidFill>
              </a:rPr>
              <a:t> </a:t>
            </a:r>
            <a:r>
              <a:rPr lang="ru-RU" sz="3600" b="1" i="1" dirty="0" err="1" smtClean="0">
                <a:solidFill>
                  <a:srgbClr val="FF0000"/>
                </a:solidFill>
              </a:rPr>
              <a:t>келишти</a:t>
            </a:r>
            <a:r>
              <a:rPr lang="ru-RU" sz="3600" b="1" i="1" dirty="0" smtClean="0">
                <a:solidFill>
                  <a:srgbClr val="FF0000"/>
                </a:solidFill>
              </a:rPr>
              <a:t>,</a:t>
            </a:r>
            <a:br>
              <a:rPr lang="ru-RU" sz="3600" b="1" i="1" dirty="0" smtClean="0">
                <a:solidFill>
                  <a:srgbClr val="FF0000"/>
                </a:solidFill>
              </a:rPr>
            </a:br>
            <a:r>
              <a:rPr lang="ru-RU" sz="3600" b="1" i="1" dirty="0" smtClean="0">
                <a:solidFill>
                  <a:srgbClr val="FF0000"/>
                </a:solidFill>
              </a:rPr>
              <a:t> </a:t>
            </a:r>
            <a:r>
              <a:rPr lang="ru-RU" sz="3600" b="1" i="1" dirty="0" err="1" smtClean="0">
                <a:solidFill>
                  <a:srgbClr val="FF0000"/>
                </a:solidFill>
              </a:rPr>
              <a:t>Бизге</a:t>
            </a:r>
            <a:r>
              <a:rPr lang="ru-RU" sz="3600" b="1" i="1" dirty="0" smtClean="0">
                <a:solidFill>
                  <a:srgbClr val="FF0000"/>
                </a:solidFill>
              </a:rPr>
              <a:t> </a:t>
            </a:r>
            <a:r>
              <a:rPr lang="ru-RU" sz="3600" b="1" i="1" dirty="0" err="1" smtClean="0">
                <a:solidFill>
                  <a:srgbClr val="FF0000"/>
                </a:solidFill>
              </a:rPr>
              <a:t>жардам</a:t>
            </a:r>
            <a:r>
              <a:rPr lang="ru-RU" sz="3600" b="1" i="1" dirty="0" smtClean="0">
                <a:solidFill>
                  <a:srgbClr val="FF0000"/>
                </a:solidFill>
              </a:rPr>
              <a:t> </a:t>
            </a:r>
            <a:r>
              <a:rPr lang="ru-RU" sz="3600" b="1" i="1" dirty="0" err="1" smtClean="0">
                <a:solidFill>
                  <a:srgbClr val="FF0000"/>
                </a:solidFill>
              </a:rPr>
              <a:t>беришти</a:t>
            </a:r>
            <a:endParaRPr lang="ru-RU" sz="3600" b="1" i="1" dirty="0">
              <a:solidFill>
                <a:srgbClr val="FF0000"/>
              </a:solidFill>
            </a:endParaRPr>
          </a:p>
        </p:txBody>
      </p:sp>
      <p:pic>
        <p:nvPicPr>
          <p:cNvPr id="5" name="Содержимое 4" descr="405.jpg"/>
          <p:cNvPicPr>
            <a:picLocks noGrp="1" noChangeAspect="1"/>
          </p:cNvPicPr>
          <p:nvPr>
            <p:ph sz="half" idx="1"/>
          </p:nvPr>
        </p:nvPicPr>
        <p:blipFill>
          <a:blip r:embed="rId2" cstate="print"/>
          <a:stretch>
            <a:fillRect/>
          </a:stretch>
        </p:blipFill>
        <p:spPr>
          <a:xfrm>
            <a:off x="457200" y="2348706"/>
            <a:ext cx="4038600" cy="3028950"/>
          </a:xfrm>
        </p:spPr>
      </p:pic>
      <p:pic>
        <p:nvPicPr>
          <p:cNvPr id="6" name="Содержимое 5" descr="415.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229600" cy="417530"/>
          </a:xfrm>
        </p:spPr>
        <p:txBody>
          <a:bodyPr/>
          <a:lstStyle/>
          <a:p>
            <a:r>
              <a:rPr lang="ru-RU" sz="4000" b="1" i="1" dirty="0" err="1" smtClean="0">
                <a:solidFill>
                  <a:srgbClr val="FF0000"/>
                </a:solidFill>
                <a:latin typeface="Times New Roman" pitchFamily="18" charset="0"/>
                <a:cs typeface="Times New Roman" pitchFamily="18" charset="0"/>
              </a:rPr>
              <a:t>Тарбиячылар</a:t>
            </a:r>
            <a:r>
              <a:rPr lang="ru-RU"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1475656" y="1535113"/>
            <a:ext cx="3096344" cy="639762"/>
          </a:xfrm>
        </p:spPr>
        <p:txBody>
          <a:bodyPr/>
          <a:lstStyle/>
          <a:p>
            <a:pPr algn="ctr"/>
            <a:r>
              <a:rPr lang="ru-RU" i="1" dirty="0" err="1" smtClean="0">
                <a:solidFill>
                  <a:srgbClr val="002060"/>
                </a:solidFill>
                <a:latin typeface="Times New Roman" pitchFamily="18" charset="0"/>
                <a:cs typeface="Times New Roman" pitchFamily="18" charset="0"/>
              </a:rPr>
              <a:t>Атамбекова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Зейниш</a:t>
            </a:r>
            <a:endParaRPr lang="ru-RU" i="1" dirty="0">
              <a:solidFill>
                <a:srgbClr val="002060"/>
              </a:solidFill>
              <a:latin typeface="Times New Roman" pitchFamily="18" charset="0"/>
              <a:cs typeface="Times New Roman" pitchFamily="18" charset="0"/>
            </a:endParaRPr>
          </a:p>
        </p:txBody>
      </p:sp>
      <p:pic>
        <p:nvPicPr>
          <p:cNvPr id="7" name="Объект 6"/>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1691680" y="2204864"/>
            <a:ext cx="2808312" cy="3303216"/>
          </a:xfrm>
        </p:spPr>
      </p:pic>
      <p:sp>
        <p:nvSpPr>
          <p:cNvPr id="5" name="Текст 4"/>
          <p:cNvSpPr>
            <a:spLocks noGrp="1"/>
          </p:cNvSpPr>
          <p:nvPr>
            <p:ph type="body" sz="quarter" idx="3"/>
          </p:nvPr>
        </p:nvSpPr>
        <p:spPr>
          <a:xfrm>
            <a:off x="4499992" y="1535113"/>
            <a:ext cx="4186808" cy="639762"/>
          </a:xfrm>
        </p:spPr>
        <p:txBody>
          <a:bodyPr/>
          <a:lstStyle/>
          <a:p>
            <a:pPr algn="ctr"/>
            <a:r>
              <a:rPr lang="ru-RU" i="1" dirty="0" err="1" smtClean="0">
                <a:solidFill>
                  <a:srgbClr val="002060"/>
                </a:solidFill>
                <a:latin typeface="Times New Roman" pitchFamily="18" charset="0"/>
                <a:cs typeface="Times New Roman" pitchFamily="18" charset="0"/>
              </a:rPr>
              <a:t>Асанбек</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кызы</a:t>
            </a:r>
            <a:r>
              <a:rPr lang="ru-RU" i="1" dirty="0" smtClean="0">
                <a:solidFill>
                  <a:srgbClr val="002060"/>
                </a:solidFill>
                <a:latin typeface="Times New Roman" pitchFamily="18" charset="0"/>
                <a:cs typeface="Times New Roman" pitchFamily="18" charset="0"/>
              </a:rPr>
              <a:t> Ширин</a:t>
            </a:r>
            <a:endParaRPr lang="ru-RU" i="1" dirty="0">
              <a:solidFill>
                <a:srgbClr val="002060"/>
              </a:solidFill>
              <a:latin typeface="Times New Roman" pitchFamily="18" charset="0"/>
              <a:cs typeface="Times New Roman" pitchFamily="18" charset="0"/>
            </a:endParaRPr>
          </a:p>
        </p:txBody>
      </p:sp>
      <p:pic>
        <p:nvPicPr>
          <p:cNvPr id="8" name="Объект 7"/>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5148064" y="2204865"/>
            <a:ext cx="2626351" cy="324036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418.jpg"/>
          <p:cNvPicPr>
            <a:picLocks noGrp="1" noChangeAspect="1"/>
          </p:cNvPicPr>
          <p:nvPr>
            <p:ph sz="half" idx="1"/>
          </p:nvPr>
        </p:nvPicPr>
        <p:blipFill>
          <a:blip r:embed="rId2" cstate="print"/>
          <a:stretch>
            <a:fillRect/>
          </a:stretch>
        </p:blipFill>
        <p:spPr>
          <a:xfrm>
            <a:off x="357158" y="1428736"/>
            <a:ext cx="4038600" cy="3028950"/>
          </a:xfrm>
        </p:spPr>
      </p:pic>
      <p:pic>
        <p:nvPicPr>
          <p:cNvPr id="10" name="Содержимое 9" descr="411.jpg"/>
          <p:cNvPicPr>
            <a:picLocks noGrp="1" noChangeAspect="1"/>
          </p:cNvPicPr>
          <p:nvPr>
            <p:ph sz="half" idx="2"/>
          </p:nvPr>
        </p:nvPicPr>
        <p:blipFill>
          <a:blip r:embed="rId3" cstate="print"/>
          <a:stretch>
            <a:fillRect/>
          </a:stretch>
        </p:blipFill>
        <p:spPr>
          <a:xfrm>
            <a:off x="4500562" y="2857496"/>
            <a:ext cx="4038600" cy="30289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29.jpg"/>
          <p:cNvPicPr>
            <a:picLocks noGrp="1" noChangeAspect="1"/>
          </p:cNvPicPr>
          <p:nvPr>
            <p:ph idx="1"/>
          </p:nvPr>
        </p:nvPicPr>
        <p:blipFill>
          <a:blip r:embed="rId2" cstate="print"/>
          <a:stretch>
            <a:fillRect/>
          </a:stretch>
        </p:blipFill>
        <p:spPr>
          <a:xfrm>
            <a:off x="2143108" y="928670"/>
            <a:ext cx="5111750" cy="51117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14356"/>
            <a:ext cx="8229600" cy="703282"/>
          </a:xfrm>
        </p:spPr>
        <p:txBody>
          <a:bodyPr/>
          <a:lstStyle/>
          <a:p>
            <a:r>
              <a:rPr lang="ru-RU" b="1" i="1" dirty="0" err="1" smtClean="0">
                <a:solidFill>
                  <a:srgbClr val="FF0000"/>
                </a:solidFill>
                <a:latin typeface="+mn-lt"/>
              </a:rPr>
              <a:t>Жыйынтыгында</a:t>
            </a:r>
            <a:r>
              <a:rPr lang="ru-RU" b="1" i="1" dirty="0" smtClean="0">
                <a:solidFill>
                  <a:srgbClr val="FF0000"/>
                </a:solidFill>
                <a:latin typeface="+mn-lt"/>
              </a:rPr>
              <a:t>:</a:t>
            </a:r>
            <a:endParaRPr lang="ru-RU" b="1" i="1" dirty="0">
              <a:solidFill>
                <a:srgbClr val="FF0000"/>
              </a:solidFill>
              <a:latin typeface="+mn-lt"/>
            </a:endParaRPr>
          </a:p>
        </p:txBody>
      </p:sp>
      <p:sp>
        <p:nvSpPr>
          <p:cNvPr id="8" name="Содержимое 7"/>
          <p:cNvSpPr>
            <a:spLocks noGrp="1"/>
          </p:cNvSpPr>
          <p:nvPr>
            <p:ph idx="1"/>
          </p:nvPr>
        </p:nvSpPr>
        <p:spPr/>
        <p:txBody>
          <a:bodyPr/>
          <a:lstStyle/>
          <a:p>
            <a:r>
              <a:rPr lang="ru-RU" b="1" i="1" dirty="0" err="1" smtClean="0">
                <a:solidFill>
                  <a:srgbClr val="002060"/>
                </a:solidFill>
              </a:rPr>
              <a:t>Балдардын</a:t>
            </a:r>
            <a:r>
              <a:rPr lang="ru-RU" b="1" i="1" dirty="0" smtClean="0">
                <a:solidFill>
                  <a:srgbClr val="002060"/>
                </a:solidFill>
              </a:rPr>
              <a:t> </a:t>
            </a:r>
            <a:r>
              <a:rPr lang="ru-RU" b="1" i="1" dirty="0" err="1" smtClean="0">
                <a:solidFill>
                  <a:srgbClr val="002060"/>
                </a:solidFill>
              </a:rPr>
              <a:t>дарактар</a:t>
            </a:r>
            <a:r>
              <a:rPr lang="ru-RU" b="1" i="1" dirty="0" smtClean="0">
                <a:solidFill>
                  <a:srgbClr val="002060"/>
                </a:solidFill>
              </a:rPr>
              <a:t> </a:t>
            </a:r>
            <a:r>
              <a:rPr lang="ru-RU" b="1" i="1" dirty="0" err="1" smtClean="0">
                <a:solidFill>
                  <a:srgbClr val="002060"/>
                </a:solidFill>
              </a:rPr>
              <a:t>жөнүндөгү билимдери</a:t>
            </a:r>
            <a:r>
              <a:rPr lang="ru-RU" b="1" i="1" dirty="0" smtClean="0">
                <a:solidFill>
                  <a:srgbClr val="002060"/>
                </a:solidFill>
              </a:rPr>
              <a:t> </a:t>
            </a:r>
            <a:r>
              <a:rPr lang="ru-RU" b="1" i="1" dirty="0" err="1" smtClean="0">
                <a:solidFill>
                  <a:srgbClr val="002060"/>
                </a:solidFill>
              </a:rPr>
              <a:t>кенейди</a:t>
            </a:r>
            <a:r>
              <a:rPr lang="ru-RU" b="1" i="1" dirty="0" smtClean="0">
                <a:solidFill>
                  <a:srgbClr val="002060"/>
                </a:solidFill>
              </a:rPr>
              <a:t>; </a:t>
            </a:r>
          </a:p>
          <a:p>
            <a:r>
              <a:rPr lang="ru-RU" b="1" i="1" dirty="0" err="1" smtClean="0">
                <a:solidFill>
                  <a:srgbClr val="002060"/>
                </a:solidFill>
              </a:rPr>
              <a:t>Жаратылыштын</a:t>
            </a:r>
            <a:r>
              <a:rPr lang="ru-RU" b="1" i="1" dirty="0" smtClean="0">
                <a:solidFill>
                  <a:srgbClr val="002060"/>
                </a:solidFill>
              </a:rPr>
              <a:t> </a:t>
            </a:r>
            <a:r>
              <a:rPr lang="ru-RU" b="1" i="1" dirty="0" err="1" smtClean="0">
                <a:solidFill>
                  <a:srgbClr val="002060"/>
                </a:solidFill>
              </a:rPr>
              <a:t>дарактарга</a:t>
            </a:r>
            <a:r>
              <a:rPr lang="ru-RU" b="1" i="1" dirty="0" smtClean="0">
                <a:solidFill>
                  <a:srgbClr val="002060"/>
                </a:solidFill>
              </a:rPr>
              <a:t> </a:t>
            </a:r>
            <a:r>
              <a:rPr lang="ru-RU" b="1" i="1" dirty="0" err="1" smtClean="0">
                <a:solidFill>
                  <a:srgbClr val="002060"/>
                </a:solidFill>
              </a:rPr>
              <a:t>тийгизген</a:t>
            </a:r>
            <a:r>
              <a:rPr lang="ru-RU" b="1" i="1" dirty="0" smtClean="0">
                <a:solidFill>
                  <a:srgbClr val="002060"/>
                </a:solidFill>
              </a:rPr>
              <a:t> </a:t>
            </a:r>
            <a:r>
              <a:rPr lang="ru-RU" b="1" i="1" dirty="0" err="1" smtClean="0">
                <a:solidFill>
                  <a:srgbClr val="002060"/>
                </a:solidFill>
              </a:rPr>
              <a:t>таасири</a:t>
            </a:r>
            <a:r>
              <a:rPr lang="ru-RU" b="1" i="1" dirty="0" smtClean="0">
                <a:solidFill>
                  <a:srgbClr val="002060"/>
                </a:solidFill>
              </a:rPr>
              <a:t> </a:t>
            </a:r>
            <a:r>
              <a:rPr lang="ru-RU" b="1" i="1" dirty="0" err="1" smtClean="0">
                <a:solidFill>
                  <a:srgbClr val="002060"/>
                </a:solidFill>
              </a:rPr>
              <a:t>тууралуу</a:t>
            </a:r>
            <a:r>
              <a:rPr lang="ru-RU" b="1" i="1" dirty="0" smtClean="0">
                <a:solidFill>
                  <a:srgbClr val="002060"/>
                </a:solidFill>
              </a:rPr>
              <a:t> </a:t>
            </a:r>
            <a:r>
              <a:rPr lang="ru-RU" b="1" i="1" dirty="0" err="1" smtClean="0">
                <a:solidFill>
                  <a:srgbClr val="002060"/>
                </a:solidFill>
              </a:rPr>
              <a:t>түшүнүк алышты</a:t>
            </a:r>
            <a:r>
              <a:rPr lang="ru-RU" b="1" i="1" dirty="0" smtClean="0">
                <a:solidFill>
                  <a:srgbClr val="002060"/>
                </a:solidFill>
              </a:rPr>
              <a:t>; </a:t>
            </a:r>
          </a:p>
          <a:p>
            <a:r>
              <a:rPr lang="ru-RU" b="1" i="1" dirty="0" err="1" smtClean="0">
                <a:solidFill>
                  <a:srgbClr val="002060"/>
                </a:solidFill>
              </a:rPr>
              <a:t>Адамдардын</a:t>
            </a:r>
            <a:r>
              <a:rPr lang="ru-RU" b="1" i="1" dirty="0" smtClean="0">
                <a:solidFill>
                  <a:srgbClr val="002060"/>
                </a:solidFill>
              </a:rPr>
              <a:t> </a:t>
            </a:r>
            <a:r>
              <a:rPr lang="ru-RU" b="1" i="1" dirty="0" err="1" smtClean="0">
                <a:solidFill>
                  <a:srgbClr val="002060"/>
                </a:solidFill>
              </a:rPr>
              <a:t>жаратылыштагы</a:t>
            </a:r>
            <a:r>
              <a:rPr lang="ru-RU" b="1" i="1" dirty="0" smtClean="0">
                <a:solidFill>
                  <a:srgbClr val="002060"/>
                </a:solidFill>
              </a:rPr>
              <a:t> орду </a:t>
            </a:r>
            <a:r>
              <a:rPr lang="ru-RU" b="1" i="1" dirty="0" err="1" smtClean="0">
                <a:solidFill>
                  <a:srgbClr val="002060"/>
                </a:solidFill>
              </a:rPr>
              <a:t>тууралуу</a:t>
            </a:r>
            <a:r>
              <a:rPr lang="ru-RU" b="1" i="1" dirty="0" smtClean="0">
                <a:solidFill>
                  <a:srgbClr val="002060"/>
                </a:solidFill>
              </a:rPr>
              <a:t> </a:t>
            </a:r>
            <a:r>
              <a:rPr lang="ru-RU" b="1" i="1" dirty="0" err="1" smtClean="0">
                <a:solidFill>
                  <a:srgbClr val="002060"/>
                </a:solidFill>
              </a:rPr>
              <a:t>билишти</a:t>
            </a:r>
            <a:r>
              <a:rPr lang="ru-RU" b="1" i="1" dirty="0" smtClean="0">
                <a:solidFill>
                  <a:srgbClr val="002060"/>
                </a:solidFill>
              </a:rPr>
              <a:t>.</a:t>
            </a:r>
            <a:endParaRPr lang="ru-RU" b="1" i="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4429156"/>
          </a:xfrm>
        </p:spPr>
        <p:txBody>
          <a:bodyPr/>
          <a:lstStyle/>
          <a:p>
            <a:r>
              <a:rPr lang="en-US" sz="2400" b="1" i="1" dirty="0" smtClean="0">
                <a:solidFill>
                  <a:srgbClr val="FF0000"/>
                </a:solidFill>
              </a:rPr>
              <a:t>  </a:t>
            </a:r>
            <a:br>
              <a:rPr lang="en-US" sz="2400" b="1" i="1" dirty="0" smtClean="0">
                <a:solidFill>
                  <a:srgbClr val="FF0000"/>
                </a:solidFill>
              </a:rPr>
            </a:b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                  </a:t>
            </a:r>
            <a:r>
              <a:rPr lang="ru-RU" sz="2400" b="1" i="1" dirty="0" smtClean="0">
                <a:solidFill>
                  <a:srgbClr val="FF0000"/>
                </a:solidFill>
              </a:rPr>
              <a:t>Бала </a:t>
            </a:r>
            <a:r>
              <a:rPr lang="ru-RU" sz="2400" b="1" i="1" dirty="0" err="1" smtClean="0">
                <a:solidFill>
                  <a:srgbClr val="FF0000"/>
                </a:solidFill>
              </a:rPr>
              <a:t>айлана-чөйрөдөн күнүгө өзүнө жаӊы нерсе</a:t>
            </a:r>
            <a:r>
              <a:rPr lang="ru-RU" sz="2400" b="1" i="1" dirty="0" smtClean="0">
                <a:solidFill>
                  <a:srgbClr val="FF0000"/>
                </a:solidFill>
              </a:rPr>
              <a:t> </a:t>
            </a:r>
            <a:r>
              <a:rPr lang="ru-RU" sz="2400" b="1" i="1" dirty="0" err="1" smtClean="0">
                <a:solidFill>
                  <a:srgbClr val="FF0000"/>
                </a:solidFill>
              </a:rPr>
              <a:t>ачып</a:t>
            </a:r>
            <a:r>
              <a:rPr lang="ru-RU" sz="2400" b="1" i="1" dirty="0" smtClean="0">
                <a:solidFill>
                  <a:srgbClr val="FF0000"/>
                </a:solidFill>
              </a:rPr>
              <a:t>, </a:t>
            </a:r>
            <a:r>
              <a:rPr lang="ru-RU" sz="2400" b="1" i="1" dirty="0" err="1" smtClean="0">
                <a:solidFill>
                  <a:srgbClr val="FF0000"/>
                </a:solidFill>
              </a:rPr>
              <a:t>изилдеп</a:t>
            </a:r>
            <a:r>
              <a:rPr lang="ru-RU" sz="2400" b="1" i="1" dirty="0" smtClean="0">
                <a:solidFill>
                  <a:srgbClr val="FF0000"/>
                </a:solidFill>
              </a:rPr>
              <a:t>, </a:t>
            </a:r>
            <a:r>
              <a:rPr lang="ru-RU" sz="2400" b="1" i="1" dirty="0" err="1" smtClean="0">
                <a:solidFill>
                  <a:srgbClr val="FF0000"/>
                </a:solidFill>
              </a:rPr>
              <a:t>табияттын</a:t>
            </a:r>
            <a:r>
              <a:rPr lang="ru-RU" sz="2400" b="1" i="1" dirty="0" smtClean="0">
                <a:solidFill>
                  <a:srgbClr val="FF0000"/>
                </a:solidFill>
              </a:rPr>
              <a:t> </a:t>
            </a:r>
            <a:r>
              <a:rPr lang="ru-RU" sz="2400" b="1" i="1" dirty="0" err="1" smtClean="0">
                <a:solidFill>
                  <a:srgbClr val="FF0000"/>
                </a:solidFill>
              </a:rPr>
              <a:t>кереметтерине</a:t>
            </a:r>
            <a:r>
              <a:rPr lang="ru-RU" sz="2400" b="1" i="1" dirty="0" smtClean="0">
                <a:solidFill>
                  <a:srgbClr val="FF0000"/>
                </a:solidFill>
              </a:rPr>
              <a:t> </a:t>
            </a:r>
            <a:r>
              <a:rPr lang="ru-RU" sz="2400" b="1" i="1" dirty="0" err="1" smtClean="0">
                <a:solidFill>
                  <a:srgbClr val="FF0000"/>
                </a:solidFill>
              </a:rPr>
              <a:t>жасаган</a:t>
            </a:r>
            <a:r>
              <a:rPr lang="ru-RU" sz="2400" b="1" i="1" dirty="0" smtClean="0">
                <a:solidFill>
                  <a:srgbClr val="FF0000"/>
                </a:solidFill>
              </a:rPr>
              <a:t> </a:t>
            </a:r>
            <a:r>
              <a:rPr lang="ru-RU" sz="2400" b="1" i="1" dirty="0" err="1" smtClean="0">
                <a:solidFill>
                  <a:srgbClr val="FF0000"/>
                </a:solidFill>
              </a:rPr>
              <a:t>кадамдары</a:t>
            </a:r>
            <a:r>
              <a:rPr lang="ru-RU" sz="2400" b="1" i="1" dirty="0" smtClean="0">
                <a:solidFill>
                  <a:srgbClr val="FF0000"/>
                </a:solidFill>
              </a:rPr>
              <a:t> </a:t>
            </a:r>
            <a:r>
              <a:rPr lang="ru-RU" sz="2400" b="1" i="1" dirty="0" err="1" smtClean="0">
                <a:solidFill>
                  <a:srgbClr val="FF0000"/>
                </a:solidFill>
              </a:rPr>
              <a:t>жан</a:t>
            </a:r>
            <a:r>
              <a:rPr lang="ru-RU" sz="2400" b="1" i="1" dirty="0" smtClean="0">
                <a:solidFill>
                  <a:srgbClr val="FF0000"/>
                </a:solidFill>
              </a:rPr>
              <a:t> </a:t>
            </a:r>
            <a:r>
              <a:rPr lang="ru-RU" sz="2400" b="1" i="1" dirty="0" err="1" smtClean="0">
                <a:solidFill>
                  <a:srgbClr val="FF0000"/>
                </a:solidFill>
              </a:rPr>
              <a:t>дүйнөсүнө эркиндик</a:t>
            </a:r>
            <a:r>
              <a:rPr lang="ru-RU" sz="2400" b="1" i="1" dirty="0" smtClean="0">
                <a:solidFill>
                  <a:srgbClr val="FF0000"/>
                </a:solidFill>
              </a:rPr>
              <a:t>, </a:t>
            </a:r>
            <a:r>
              <a:rPr lang="ru-RU" sz="2400" b="1" i="1" dirty="0" err="1" smtClean="0">
                <a:solidFill>
                  <a:srgbClr val="FF0000"/>
                </a:solidFill>
              </a:rPr>
              <a:t>жүрөгүнө жылуулук</a:t>
            </a:r>
            <a:r>
              <a:rPr lang="ru-RU" sz="2400" b="1" i="1" dirty="0" smtClean="0">
                <a:solidFill>
                  <a:srgbClr val="FF0000"/>
                </a:solidFill>
              </a:rPr>
              <a:t> </a:t>
            </a:r>
            <a:r>
              <a:rPr lang="ru-RU" sz="2400" b="1" i="1" dirty="0" err="1" smtClean="0">
                <a:solidFill>
                  <a:srgbClr val="FF0000"/>
                </a:solidFill>
              </a:rPr>
              <a:t>алып</a:t>
            </a:r>
            <a:r>
              <a:rPr lang="ru-RU" sz="2400" b="1" i="1" dirty="0" smtClean="0">
                <a:solidFill>
                  <a:srgbClr val="FF0000"/>
                </a:solidFill>
              </a:rPr>
              <a:t> </a:t>
            </a:r>
            <a:r>
              <a:rPr lang="ru-RU" sz="2400" b="1" i="1" dirty="0" err="1" smtClean="0">
                <a:solidFill>
                  <a:srgbClr val="FF0000"/>
                </a:solidFill>
              </a:rPr>
              <a:t>келгендей</a:t>
            </a:r>
            <a:r>
              <a:rPr lang="ru-RU" sz="2400" b="1" i="1" dirty="0" smtClean="0">
                <a:solidFill>
                  <a:srgbClr val="FF0000"/>
                </a:solidFill>
              </a:rPr>
              <a:t> </a:t>
            </a:r>
            <a:r>
              <a:rPr lang="ru-RU" sz="2400" b="1" i="1" dirty="0" err="1" smtClean="0">
                <a:solidFill>
                  <a:srgbClr val="FF0000"/>
                </a:solidFill>
              </a:rPr>
              <a:t>болуусу</a:t>
            </a:r>
            <a:r>
              <a:rPr lang="ru-RU" sz="2400" b="1" i="1" dirty="0" smtClean="0">
                <a:solidFill>
                  <a:srgbClr val="FF0000"/>
                </a:solidFill>
              </a:rPr>
              <a:t> </a:t>
            </a:r>
            <a:r>
              <a:rPr lang="ru-RU" sz="2400" b="1" i="1" dirty="0" err="1" smtClean="0">
                <a:solidFill>
                  <a:srgbClr val="FF0000"/>
                </a:solidFill>
              </a:rPr>
              <a:t>керек</a:t>
            </a:r>
            <a:r>
              <a:rPr lang="ru-RU" sz="2400" b="1" i="1" dirty="0" smtClean="0">
                <a:solidFill>
                  <a:srgbClr val="FF0000"/>
                </a:solidFill>
              </a:rPr>
              <a:t>.</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              </a:t>
            </a:r>
            <a:r>
              <a:rPr lang="ru-RU" sz="2400" b="1" i="1" dirty="0" err="1" smtClean="0">
                <a:solidFill>
                  <a:srgbClr val="FF0000"/>
                </a:solidFill>
              </a:rPr>
              <a:t>Табиятка</a:t>
            </a:r>
            <a:r>
              <a:rPr lang="ru-RU" sz="2400" b="1" i="1" dirty="0" smtClean="0">
                <a:solidFill>
                  <a:srgbClr val="FF0000"/>
                </a:solidFill>
              </a:rPr>
              <a:t> </a:t>
            </a:r>
            <a:r>
              <a:rPr lang="ru-RU" sz="2400" b="1" i="1" dirty="0" err="1" smtClean="0">
                <a:solidFill>
                  <a:srgbClr val="FF0000"/>
                </a:solidFill>
              </a:rPr>
              <a:t>гумандуу</a:t>
            </a:r>
            <a:r>
              <a:rPr lang="ru-RU" sz="2400" b="1" i="1" dirty="0" smtClean="0">
                <a:solidFill>
                  <a:srgbClr val="FF0000"/>
                </a:solidFill>
              </a:rPr>
              <a:t> </a:t>
            </a:r>
            <a:r>
              <a:rPr lang="ru-RU" sz="2400" b="1" i="1" dirty="0" err="1" smtClean="0">
                <a:solidFill>
                  <a:srgbClr val="FF0000"/>
                </a:solidFill>
              </a:rPr>
              <a:t>мамиле</a:t>
            </a:r>
            <a:r>
              <a:rPr lang="ru-RU" sz="2400" b="1" i="1" dirty="0" smtClean="0">
                <a:solidFill>
                  <a:srgbClr val="FF0000"/>
                </a:solidFill>
              </a:rPr>
              <a:t> </a:t>
            </a:r>
            <a:r>
              <a:rPr lang="ru-RU" sz="2400" b="1" i="1" dirty="0" err="1" smtClean="0">
                <a:solidFill>
                  <a:srgbClr val="FF0000"/>
                </a:solidFill>
              </a:rPr>
              <a:t>кылуу</a:t>
            </a:r>
            <a:r>
              <a:rPr lang="ru-RU" sz="2400" b="1" i="1" dirty="0" smtClean="0">
                <a:solidFill>
                  <a:srgbClr val="FF0000"/>
                </a:solidFill>
              </a:rPr>
              <a:t>, </a:t>
            </a:r>
            <a:r>
              <a:rPr lang="ru-RU" sz="2400" b="1" i="1" dirty="0" err="1" smtClean="0">
                <a:solidFill>
                  <a:srgbClr val="FF0000"/>
                </a:solidFill>
              </a:rPr>
              <a:t>өздөрүн жаратылыштын</a:t>
            </a:r>
            <a:r>
              <a:rPr lang="ru-RU" sz="2400" b="1" i="1" dirty="0" smtClean="0">
                <a:solidFill>
                  <a:srgbClr val="FF0000"/>
                </a:solidFill>
              </a:rPr>
              <a:t> </a:t>
            </a:r>
            <a:r>
              <a:rPr lang="ru-RU" sz="2400" b="1" i="1" dirty="0" err="1" smtClean="0">
                <a:solidFill>
                  <a:srgbClr val="FF0000"/>
                </a:solidFill>
              </a:rPr>
              <a:t>бир</a:t>
            </a:r>
            <a:r>
              <a:rPr lang="ru-RU" sz="2400" b="1" i="1" dirty="0" smtClean="0">
                <a:solidFill>
                  <a:srgbClr val="FF0000"/>
                </a:solidFill>
              </a:rPr>
              <a:t> </a:t>
            </a:r>
            <a:r>
              <a:rPr lang="ru-RU" sz="2400" b="1" i="1" dirty="0" err="1" smtClean="0">
                <a:solidFill>
                  <a:srgbClr val="FF0000"/>
                </a:solidFill>
              </a:rPr>
              <a:t>бөлүгү </a:t>
            </a:r>
            <a:r>
              <a:rPr lang="ru-RU" sz="2400" b="1" i="1" dirty="0" smtClean="0">
                <a:solidFill>
                  <a:srgbClr val="FF0000"/>
                </a:solidFill>
              </a:rPr>
              <a:t>катары </a:t>
            </a:r>
            <a:r>
              <a:rPr lang="ru-RU" sz="2400" b="1" i="1" dirty="0" err="1" smtClean="0">
                <a:solidFill>
                  <a:srgbClr val="FF0000"/>
                </a:solidFill>
              </a:rPr>
              <a:t>таануусун</a:t>
            </a:r>
            <a:r>
              <a:rPr lang="ru-RU" sz="2400" b="1" i="1" dirty="0" smtClean="0">
                <a:solidFill>
                  <a:srgbClr val="FF0000"/>
                </a:solidFill>
              </a:rPr>
              <a:t> </a:t>
            </a:r>
            <a:r>
              <a:rPr lang="ru-RU" sz="2400" b="1" i="1" dirty="0" err="1" smtClean="0">
                <a:solidFill>
                  <a:srgbClr val="FF0000"/>
                </a:solidFill>
              </a:rPr>
              <a:t>балага</a:t>
            </a:r>
            <a:r>
              <a:rPr lang="ru-RU" sz="2400" b="1" i="1" dirty="0" smtClean="0">
                <a:solidFill>
                  <a:srgbClr val="FF0000"/>
                </a:solidFill>
              </a:rPr>
              <a:t> </a:t>
            </a:r>
            <a:r>
              <a:rPr lang="en-US" sz="2400" b="1" i="1" dirty="0" smtClean="0">
                <a:solidFill>
                  <a:srgbClr val="FF0000"/>
                </a:solidFill>
              </a:rPr>
              <a:t>                      </a:t>
            </a:r>
            <a:r>
              <a:rPr lang="ru-RU" sz="2400" b="1" i="1" dirty="0" err="1" smtClean="0">
                <a:solidFill>
                  <a:srgbClr val="FF0000"/>
                </a:solidFill>
              </a:rPr>
              <a:t>сиӊирүү, жаш</a:t>
            </a:r>
            <a:r>
              <a:rPr lang="ru-RU" sz="2400" b="1" i="1" dirty="0" smtClean="0">
                <a:solidFill>
                  <a:srgbClr val="FF0000"/>
                </a:solidFill>
              </a:rPr>
              <a:t> </a:t>
            </a:r>
            <a:r>
              <a:rPr lang="ru-RU" sz="2400" b="1" i="1" dirty="0" err="1" smtClean="0">
                <a:solidFill>
                  <a:srgbClr val="FF0000"/>
                </a:solidFill>
              </a:rPr>
              <a:t>муунга</a:t>
            </a:r>
            <a:r>
              <a:rPr lang="ru-RU" sz="2400" b="1" i="1" dirty="0" smtClean="0">
                <a:solidFill>
                  <a:srgbClr val="FF0000"/>
                </a:solidFill>
              </a:rPr>
              <a:t> </a:t>
            </a:r>
            <a:r>
              <a:rPr lang="ru-RU" sz="2400" b="1" i="1" dirty="0" err="1" smtClean="0">
                <a:solidFill>
                  <a:srgbClr val="FF0000"/>
                </a:solidFill>
              </a:rPr>
              <a:t>экологиялык</a:t>
            </a:r>
            <a:r>
              <a:rPr lang="ru-RU" sz="2400" b="1" i="1" dirty="0" smtClean="0">
                <a:solidFill>
                  <a:srgbClr val="FF0000"/>
                </a:solidFill>
              </a:rPr>
              <a:t>  </a:t>
            </a:r>
            <a:r>
              <a:rPr lang="ru-RU" sz="2400" b="1" i="1" dirty="0" err="1" smtClean="0">
                <a:solidFill>
                  <a:srgbClr val="FF0000"/>
                </a:solidFill>
              </a:rPr>
              <a:t>билим</a:t>
            </a:r>
            <a:r>
              <a:rPr lang="ru-RU" sz="2400" b="1" i="1" dirty="0" smtClean="0">
                <a:solidFill>
                  <a:srgbClr val="FF0000"/>
                </a:solidFill>
              </a:rPr>
              <a:t>, </a:t>
            </a:r>
            <a:r>
              <a:rPr lang="ru-RU" sz="2400" b="1" i="1" dirty="0" err="1" smtClean="0">
                <a:solidFill>
                  <a:srgbClr val="FF0000"/>
                </a:solidFill>
              </a:rPr>
              <a:t>тарбия</a:t>
            </a:r>
            <a:r>
              <a:rPr lang="ru-RU" sz="2400" b="1" i="1" dirty="0" smtClean="0">
                <a:solidFill>
                  <a:srgbClr val="FF0000"/>
                </a:solidFill>
              </a:rPr>
              <a:t> </a:t>
            </a:r>
            <a:r>
              <a:rPr lang="ru-RU" sz="2400" b="1" i="1" dirty="0" err="1" smtClean="0">
                <a:solidFill>
                  <a:srgbClr val="FF0000"/>
                </a:solidFill>
              </a:rPr>
              <a:t>берүү  тарбиячынын</a:t>
            </a:r>
            <a:r>
              <a:rPr lang="ru-RU" sz="2400" b="1" i="1" dirty="0" smtClean="0">
                <a:solidFill>
                  <a:srgbClr val="FF0000"/>
                </a:solidFill>
              </a:rPr>
              <a:t> </a:t>
            </a:r>
            <a:r>
              <a:rPr lang="ru-RU" sz="2400" b="1" i="1" dirty="0" err="1" smtClean="0">
                <a:solidFill>
                  <a:srgbClr val="FF0000"/>
                </a:solidFill>
              </a:rPr>
              <a:t>милдети</a:t>
            </a:r>
            <a:r>
              <a:rPr lang="ru-RU" sz="2400" b="1" i="1" dirty="0" smtClean="0">
                <a:solidFill>
                  <a:srgbClr val="FF0000"/>
                </a:solidFill>
              </a:rPr>
              <a:t>.</a:t>
            </a:r>
            <a:r>
              <a:rPr lang="ru-RU" sz="3200" dirty="0" smtClean="0"/>
              <a:t/>
            </a:r>
            <a:br>
              <a:rPr lang="ru-RU" sz="3200" dirty="0" smtClean="0"/>
            </a:b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r>
              <a:rPr lang="ru-RU" sz="5400" b="1" i="1" dirty="0" smtClean="0">
                <a:solidFill>
                  <a:srgbClr val="002060"/>
                </a:solidFill>
                <a:latin typeface="+mj-lt"/>
                <a:cs typeface="Times New Roman" pitchFamily="18" charset="0"/>
              </a:rPr>
              <a:t>         </a:t>
            </a:r>
            <a:r>
              <a:rPr lang="ru-RU" sz="5400" b="1" i="1" dirty="0" err="1" smtClean="0">
                <a:solidFill>
                  <a:srgbClr val="002060"/>
                </a:solidFill>
                <a:latin typeface="+mj-lt"/>
                <a:cs typeface="Times New Roman" pitchFamily="18" charset="0"/>
              </a:rPr>
              <a:t>Проекттин</a:t>
            </a:r>
            <a:r>
              <a:rPr lang="ru-RU" sz="5400" b="1" i="1" dirty="0" smtClean="0">
                <a:solidFill>
                  <a:srgbClr val="002060"/>
                </a:solidFill>
                <a:latin typeface="+mj-lt"/>
                <a:cs typeface="Times New Roman" pitchFamily="18" charset="0"/>
              </a:rPr>
              <a:t> </a:t>
            </a:r>
            <a:r>
              <a:rPr lang="ru-RU" sz="5400" b="1" i="1" dirty="0" err="1" smtClean="0">
                <a:solidFill>
                  <a:srgbClr val="002060"/>
                </a:solidFill>
                <a:latin typeface="+mj-lt"/>
                <a:cs typeface="Times New Roman" pitchFamily="18" charset="0"/>
              </a:rPr>
              <a:t>тиби</a:t>
            </a:r>
            <a:r>
              <a:rPr lang="ru-RU" sz="5400" b="1" i="1" dirty="0" smtClean="0">
                <a:solidFill>
                  <a:srgbClr val="002060"/>
                </a:solidFill>
                <a:latin typeface="+mj-lt"/>
                <a:cs typeface="Times New Roman" pitchFamily="18" charset="0"/>
              </a:rPr>
              <a:t>: </a:t>
            </a:r>
            <a:r>
              <a:rPr lang="ru-RU" sz="5400" b="1" i="1" dirty="0" err="1" smtClean="0">
                <a:solidFill>
                  <a:srgbClr val="002060"/>
                </a:solidFill>
                <a:latin typeface="+mj-lt"/>
                <a:cs typeface="Times New Roman" pitchFamily="18" charset="0"/>
              </a:rPr>
              <a:t>таанып-билүүчүлүк</a:t>
            </a:r>
            <a:endParaRPr lang="ru-RU" sz="5400" b="1" i="1" dirty="0" smtClean="0">
              <a:solidFill>
                <a:srgbClr val="002060"/>
              </a:solidFill>
              <a:latin typeface="+mj-lt"/>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b="1" dirty="0" smtClean="0"/>
              <a:t>                 </a:t>
            </a:r>
            <a:r>
              <a:rPr lang="ru-RU" sz="4400" b="1" i="1" dirty="0" err="1" smtClean="0">
                <a:solidFill>
                  <a:srgbClr val="002060"/>
                </a:solidFill>
              </a:rPr>
              <a:t>Максаты</a:t>
            </a:r>
            <a:r>
              <a:rPr lang="en-US" sz="4400" b="1" i="1" dirty="0" smtClean="0">
                <a:solidFill>
                  <a:srgbClr val="002060"/>
                </a:solidFill>
              </a:rPr>
              <a:t>: </a:t>
            </a:r>
            <a:r>
              <a:rPr lang="ru-RU" sz="4400" b="1" i="1" dirty="0" err="1" smtClean="0">
                <a:solidFill>
                  <a:srgbClr val="002060"/>
                </a:solidFill>
              </a:rPr>
              <a:t>Балдардын</a:t>
            </a:r>
            <a:r>
              <a:rPr lang="ru-RU" sz="4400" b="1" i="1" dirty="0" smtClean="0">
                <a:solidFill>
                  <a:srgbClr val="002060"/>
                </a:solidFill>
              </a:rPr>
              <a:t> </a:t>
            </a:r>
            <a:r>
              <a:rPr lang="ru-RU" sz="4400" b="1" i="1" dirty="0" err="1" smtClean="0">
                <a:solidFill>
                  <a:srgbClr val="002060"/>
                </a:solidFill>
              </a:rPr>
              <a:t>жаратылышты</a:t>
            </a:r>
            <a:r>
              <a:rPr lang="ru-RU" sz="4400" b="1" i="1" dirty="0" smtClean="0">
                <a:solidFill>
                  <a:srgbClr val="002060"/>
                </a:solidFill>
              </a:rPr>
              <a:t> </a:t>
            </a:r>
            <a:r>
              <a:rPr lang="ru-RU" sz="4400" b="1" i="1" dirty="0" err="1" smtClean="0">
                <a:solidFill>
                  <a:srgbClr val="002060"/>
                </a:solidFill>
              </a:rPr>
              <a:t>таанып</a:t>
            </a:r>
            <a:r>
              <a:rPr lang="en-US" sz="4400" b="1" i="1" dirty="0" smtClean="0">
                <a:solidFill>
                  <a:srgbClr val="002060"/>
                </a:solidFill>
              </a:rPr>
              <a:t>-</a:t>
            </a:r>
            <a:r>
              <a:rPr lang="ru-RU" sz="4400" b="1" i="1" dirty="0" err="1" smtClean="0">
                <a:solidFill>
                  <a:srgbClr val="002060"/>
                </a:solidFill>
              </a:rPr>
              <a:t>билүү тууралуу</a:t>
            </a:r>
            <a:r>
              <a:rPr lang="ru-RU" sz="4400" b="1" i="1" dirty="0" smtClean="0">
                <a:solidFill>
                  <a:srgbClr val="002060"/>
                </a:solidFill>
              </a:rPr>
              <a:t> </a:t>
            </a:r>
            <a:r>
              <a:rPr lang="ru-RU" sz="4400" b="1" i="1" dirty="0" err="1" smtClean="0">
                <a:solidFill>
                  <a:srgbClr val="002060"/>
                </a:solidFill>
              </a:rPr>
              <a:t>билимдерин</a:t>
            </a:r>
            <a:r>
              <a:rPr lang="ru-RU" sz="4400" b="1" i="1" dirty="0" smtClean="0">
                <a:solidFill>
                  <a:srgbClr val="002060"/>
                </a:solidFill>
              </a:rPr>
              <a:t> </a:t>
            </a:r>
            <a:r>
              <a:rPr lang="ru-RU" sz="4400" b="1" i="1" dirty="0" err="1" smtClean="0">
                <a:solidFill>
                  <a:srgbClr val="002060"/>
                </a:solidFill>
              </a:rPr>
              <a:t>бекемдөө</a:t>
            </a:r>
            <a:r>
              <a:rPr lang="en-US" sz="4400" b="1" i="1" dirty="0" smtClean="0">
                <a:solidFill>
                  <a:srgbClr val="002060"/>
                </a:solidFill>
              </a:rPr>
              <a:t>.</a:t>
            </a:r>
            <a:endParaRPr lang="ru-RU" sz="4400" b="1" i="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lstStyle/>
          <a:p>
            <a:pPr>
              <a:buNone/>
            </a:pPr>
            <a:r>
              <a:rPr lang="ru-RU" b="1" dirty="0" smtClean="0"/>
              <a:t>                      </a:t>
            </a:r>
          </a:p>
          <a:p>
            <a:pPr>
              <a:buNone/>
            </a:pPr>
            <a:endParaRPr lang="ru-RU" b="1" dirty="0" smtClean="0"/>
          </a:p>
          <a:p>
            <a:pPr algn="ctr">
              <a:buNone/>
            </a:pPr>
            <a:r>
              <a:rPr lang="ru-RU" b="1" dirty="0" smtClean="0"/>
              <a:t> </a:t>
            </a:r>
            <a:r>
              <a:rPr lang="ru-RU" sz="3600" b="1" i="1" dirty="0" err="1" smtClean="0">
                <a:solidFill>
                  <a:srgbClr val="002060"/>
                </a:solidFill>
              </a:rPr>
              <a:t>Маселелер</a:t>
            </a:r>
            <a:r>
              <a:rPr lang="ru-RU" sz="3600" b="1" i="1" dirty="0" smtClean="0">
                <a:solidFill>
                  <a:srgbClr val="002060"/>
                </a:solidFill>
              </a:rPr>
              <a:t>: </a:t>
            </a:r>
            <a:endParaRPr lang="ru-RU" sz="3600" i="1" dirty="0" smtClean="0">
              <a:solidFill>
                <a:srgbClr val="002060"/>
              </a:solidFill>
            </a:endParaRPr>
          </a:p>
          <a:p>
            <a:pPr lvl="0"/>
            <a:r>
              <a:rPr lang="ru-RU" sz="2400" b="1" i="1" dirty="0" err="1" smtClean="0">
                <a:solidFill>
                  <a:srgbClr val="002060"/>
                </a:solidFill>
              </a:rPr>
              <a:t>Баланын</a:t>
            </a:r>
            <a:r>
              <a:rPr lang="ru-RU" sz="2400" b="1" i="1" dirty="0" smtClean="0">
                <a:solidFill>
                  <a:srgbClr val="002060"/>
                </a:solidFill>
              </a:rPr>
              <a:t> </a:t>
            </a:r>
            <a:r>
              <a:rPr lang="ru-RU" sz="2400" b="1" i="1" dirty="0" err="1" smtClean="0">
                <a:solidFill>
                  <a:srgbClr val="002060"/>
                </a:solidFill>
              </a:rPr>
              <a:t>жаратылышка</a:t>
            </a:r>
            <a:r>
              <a:rPr lang="ru-RU" sz="2400" b="1" i="1" dirty="0" smtClean="0">
                <a:solidFill>
                  <a:srgbClr val="002060"/>
                </a:solidFill>
              </a:rPr>
              <a:t> </a:t>
            </a:r>
            <a:r>
              <a:rPr lang="ru-RU" sz="2400" b="1" i="1" dirty="0" err="1" smtClean="0">
                <a:solidFill>
                  <a:srgbClr val="002060"/>
                </a:solidFill>
              </a:rPr>
              <a:t>болгон</a:t>
            </a:r>
            <a:r>
              <a:rPr lang="ru-RU" sz="2400" b="1" i="1" dirty="0" smtClean="0">
                <a:solidFill>
                  <a:srgbClr val="002060"/>
                </a:solidFill>
              </a:rPr>
              <a:t> </a:t>
            </a:r>
            <a:r>
              <a:rPr lang="ru-RU" sz="2400" b="1" i="1" dirty="0" err="1" smtClean="0">
                <a:solidFill>
                  <a:srgbClr val="002060"/>
                </a:solidFill>
              </a:rPr>
              <a:t>кызыгуусун</a:t>
            </a:r>
            <a:r>
              <a:rPr lang="ru-RU" sz="2400" b="1" i="1" dirty="0" smtClean="0">
                <a:solidFill>
                  <a:srgbClr val="002060"/>
                </a:solidFill>
              </a:rPr>
              <a:t> </a:t>
            </a:r>
            <a:r>
              <a:rPr lang="ru-RU" sz="2400" b="1" i="1" dirty="0" err="1" smtClean="0">
                <a:solidFill>
                  <a:srgbClr val="002060"/>
                </a:solidFill>
              </a:rPr>
              <a:t>ойготуу</a:t>
            </a:r>
            <a:r>
              <a:rPr lang="ru-RU" sz="2400" b="1" i="1" dirty="0" smtClean="0">
                <a:solidFill>
                  <a:srgbClr val="002060"/>
                </a:solidFill>
              </a:rPr>
              <a:t>.</a:t>
            </a:r>
          </a:p>
          <a:p>
            <a:pPr lvl="0"/>
            <a:r>
              <a:rPr lang="ru-RU" sz="2400" b="1" i="1" dirty="0" err="1" smtClean="0">
                <a:solidFill>
                  <a:srgbClr val="002060"/>
                </a:solidFill>
              </a:rPr>
              <a:t>Дарактардын</a:t>
            </a:r>
            <a:r>
              <a:rPr lang="ru-RU" sz="2400" b="1" i="1" dirty="0" smtClean="0">
                <a:solidFill>
                  <a:srgbClr val="002060"/>
                </a:solidFill>
              </a:rPr>
              <a:t> </a:t>
            </a:r>
            <a:r>
              <a:rPr lang="ru-RU" sz="2400" b="1" i="1" dirty="0" err="1" smtClean="0">
                <a:solidFill>
                  <a:srgbClr val="002060"/>
                </a:solidFill>
              </a:rPr>
              <a:t>жаратылыштагы</a:t>
            </a:r>
            <a:r>
              <a:rPr lang="ru-RU" sz="2400" b="1" i="1" dirty="0" smtClean="0">
                <a:solidFill>
                  <a:srgbClr val="002060"/>
                </a:solidFill>
              </a:rPr>
              <a:t> </a:t>
            </a:r>
            <a:r>
              <a:rPr lang="ru-RU" sz="2400" b="1" i="1" dirty="0" err="1" smtClean="0">
                <a:solidFill>
                  <a:srgbClr val="002060"/>
                </a:solidFill>
              </a:rPr>
              <a:t>ордун</a:t>
            </a:r>
            <a:r>
              <a:rPr lang="ru-RU" sz="2400" b="1" i="1" dirty="0" smtClean="0">
                <a:solidFill>
                  <a:srgbClr val="002060"/>
                </a:solidFill>
              </a:rPr>
              <a:t>, </a:t>
            </a:r>
            <a:r>
              <a:rPr lang="ru-RU" sz="2400" b="1" i="1" dirty="0" err="1" smtClean="0">
                <a:solidFill>
                  <a:srgbClr val="002060"/>
                </a:solidFill>
              </a:rPr>
              <a:t>жыл</a:t>
            </a:r>
            <a:r>
              <a:rPr lang="ru-RU" sz="2400" b="1" i="1" dirty="0" smtClean="0">
                <a:solidFill>
                  <a:srgbClr val="002060"/>
                </a:solidFill>
              </a:rPr>
              <a:t> </a:t>
            </a:r>
            <a:r>
              <a:rPr lang="ru-RU" sz="2400" b="1" i="1" dirty="0" err="1" smtClean="0">
                <a:solidFill>
                  <a:srgbClr val="002060"/>
                </a:solidFill>
              </a:rPr>
              <a:t>мезгилине</a:t>
            </a:r>
            <a:r>
              <a:rPr lang="ru-RU" sz="2400" b="1" i="1" dirty="0" smtClean="0">
                <a:solidFill>
                  <a:srgbClr val="002060"/>
                </a:solidFill>
              </a:rPr>
              <a:t> </a:t>
            </a:r>
            <a:r>
              <a:rPr lang="ru-RU" sz="2400" b="1" i="1" dirty="0" err="1" smtClean="0">
                <a:solidFill>
                  <a:srgbClr val="002060"/>
                </a:solidFill>
              </a:rPr>
              <a:t>жараша</a:t>
            </a:r>
            <a:r>
              <a:rPr lang="ru-RU" sz="2400" b="1" i="1" dirty="0" smtClean="0">
                <a:solidFill>
                  <a:srgbClr val="002060"/>
                </a:solidFill>
              </a:rPr>
              <a:t> </a:t>
            </a:r>
            <a:r>
              <a:rPr lang="ru-RU" sz="2400" b="1" i="1" dirty="0" err="1" smtClean="0">
                <a:solidFill>
                  <a:srgbClr val="002060"/>
                </a:solidFill>
              </a:rPr>
              <a:t>өзгөрүүсүн айтып</a:t>
            </a:r>
            <a:r>
              <a:rPr lang="ru-RU" sz="2400" b="1" i="1" dirty="0" smtClean="0">
                <a:solidFill>
                  <a:srgbClr val="002060"/>
                </a:solidFill>
              </a:rPr>
              <a:t> </a:t>
            </a:r>
            <a:r>
              <a:rPr lang="ru-RU" sz="2400" b="1" i="1" dirty="0" err="1" smtClean="0">
                <a:solidFill>
                  <a:srgbClr val="002060"/>
                </a:solidFill>
              </a:rPr>
              <a:t>берүү.</a:t>
            </a:r>
            <a:endParaRPr lang="ru-RU" sz="2400" b="1" i="1" dirty="0" smtClean="0">
              <a:solidFill>
                <a:srgbClr val="002060"/>
              </a:solidFill>
            </a:endParaRPr>
          </a:p>
          <a:p>
            <a:pPr lvl="0"/>
            <a:r>
              <a:rPr lang="ru-RU" sz="2400" b="1" i="1" dirty="0" err="1" smtClean="0">
                <a:solidFill>
                  <a:srgbClr val="002060"/>
                </a:solidFill>
              </a:rPr>
              <a:t>Алган</a:t>
            </a:r>
            <a:r>
              <a:rPr lang="ru-RU" sz="2400" b="1" i="1" dirty="0" smtClean="0">
                <a:solidFill>
                  <a:srgbClr val="002060"/>
                </a:solidFill>
              </a:rPr>
              <a:t> </a:t>
            </a:r>
            <a:r>
              <a:rPr lang="ru-RU" sz="2400" b="1" i="1" dirty="0" err="1" smtClean="0">
                <a:solidFill>
                  <a:srgbClr val="002060"/>
                </a:solidFill>
              </a:rPr>
              <a:t>билимдерин</a:t>
            </a:r>
            <a:r>
              <a:rPr lang="ru-RU" sz="2400" b="1" i="1" dirty="0" smtClean="0">
                <a:solidFill>
                  <a:srgbClr val="002060"/>
                </a:solidFill>
              </a:rPr>
              <a:t> ар </a:t>
            </a:r>
            <a:r>
              <a:rPr lang="ru-RU" sz="2400" b="1" i="1" dirty="0" err="1" smtClean="0">
                <a:solidFill>
                  <a:srgbClr val="002060"/>
                </a:solidFill>
              </a:rPr>
              <a:t>тараптан</a:t>
            </a:r>
            <a:r>
              <a:rPr lang="ru-RU" sz="2400" b="1" i="1" dirty="0" smtClean="0">
                <a:solidFill>
                  <a:srgbClr val="002060"/>
                </a:solidFill>
              </a:rPr>
              <a:t> </a:t>
            </a:r>
            <a:r>
              <a:rPr lang="ru-RU" sz="2400" b="1" i="1" dirty="0" err="1" smtClean="0">
                <a:solidFill>
                  <a:srgbClr val="002060"/>
                </a:solidFill>
              </a:rPr>
              <a:t>чагылдыруу</a:t>
            </a:r>
            <a:r>
              <a:rPr lang="ru-RU" sz="2400" b="1" i="1" dirty="0" smtClean="0">
                <a:solidFill>
                  <a:srgbClr val="002060"/>
                </a:solidFill>
              </a:rPr>
              <a:t> (</a:t>
            </a:r>
            <a:r>
              <a:rPr lang="ru-RU" sz="2400" b="1" i="1" dirty="0" err="1" smtClean="0">
                <a:solidFill>
                  <a:srgbClr val="002060"/>
                </a:solidFill>
              </a:rPr>
              <a:t>сүрөт</a:t>
            </a:r>
            <a:r>
              <a:rPr lang="ru-RU" sz="2400" b="1" i="1" dirty="0" smtClean="0">
                <a:solidFill>
                  <a:srgbClr val="002060"/>
                </a:solidFill>
              </a:rPr>
              <a:t>, </a:t>
            </a:r>
            <a:r>
              <a:rPr lang="ru-RU" sz="2400" b="1" i="1" dirty="0" err="1" smtClean="0">
                <a:solidFill>
                  <a:srgbClr val="002060"/>
                </a:solidFill>
              </a:rPr>
              <a:t>акыл</a:t>
            </a:r>
            <a:r>
              <a:rPr lang="ru-RU" sz="2400" b="1" i="1" dirty="0" smtClean="0">
                <a:solidFill>
                  <a:srgbClr val="002060"/>
                </a:solidFill>
              </a:rPr>
              <a:t>, </a:t>
            </a:r>
            <a:r>
              <a:rPr lang="ru-RU" sz="2400" b="1" i="1" dirty="0" err="1" smtClean="0">
                <a:solidFill>
                  <a:srgbClr val="002060"/>
                </a:solidFill>
              </a:rPr>
              <a:t>оюн</a:t>
            </a:r>
            <a:r>
              <a:rPr lang="ru-RU" sz="2400" b="1" i="1" dirty="0" smtClean="0">
                <a:solidFill>
                  <a:srgbClr val="002060"/>
                </a:solidFill>
              </a:rPr>
              <a:t>)</a:t>
            </a:r>
          </a:p>
          <a:p>
            <a:pPr lvl="0"/>
            <a:r>
              <a:rPr lang="ru-RU" sz="2400" b="1" i="1" dirty="0" err="1" smtClean="0">
                <a:solidFill>
                  <a:srgbClr val="002060"/>
                </a:solidFill>
              </a:rPr>
              <a:t>Адамдардын</a:t>
            </a:r>
            <a:r>
              <a:rPr lang="ru-RU" sz="2400" b="1" i="1" dirty="0" smtClean="0">
                <a:solidFill>
                  <a:srgbClr val="002060"/>
                </a:solidFill>
              </a:rPr>
              <a:t> </a:t>
            </a:r>
            <a:r>
              <a:rPr lang="ru-RU" sz="2400" b="1" i="1" dirty="0" err="1" smtClean="0">
                <a:solidFill>
                  <a:srgbClr val="002060"/>
                </a:solidFill>
              </a:rPr>
              <a:t>дарактардын</a:t>
            </a:r>
            <a:r>
              <a:rPr lang="ru-RU" sz="2400" b="1" i="1" dirty="0" smtClean="0">
                <a:solidFill>
                  <a:srgbClr val="002060"/>
                </a:solidFill>
              </a:rPr>
              <a:t> </a:t>
            </a:r>
            <a:r>
              <a:rPr lang="ru-RU" sz="2400" b="1" i="1" dirty="0" err="1" smtClean="0">
                <a:solidFill>
                  <a:srgbClr val="002060"/>
                </a:solidFill>
              </a:rPr>
              <a:t>өсүшүнө тийгизген</a:t>
            </a:r>
            <a:r>
              <a:rPr lang="ru-RU" sz="2400" b="1" i="1" dirty="0" smtClean="0">
                <a:solidFill>
                  <a:srgbClr val="002060"/>
                </a:solidFill>
              </a:rPr>
              <a:t> </a:t>
            </a:r>
            <a:r>
              <a:rPr lang="ru-RU" sz="2400" b="1" i="1" dirty="0" err="1" smtClean="0">
                <a:solidFill>
                  <a:srgbClr val="002060"/>
                </a:solidFill>
              </a:rPr>
              <a:t>таасири</a:t>
            </a:r>
            <a:r>
              <a:rPr lang="ru-RU" sz="2400" b="1" i="1" dirty="0" smtClean="0">
                <a:solidFill>
                  <a:srgbClr val="002060"/>
                </a:solidFill>
              </a:rPr>
              <a:t>.</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13990" y="1214422"/>
            <a:ext cx="724429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Аткарылуучу</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иштер</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Дарактар</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тууралуу</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аӊгемелешүү.</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lang="ru-RU" sz="2400" b="1" i="1" dirty="0" err="1" smtClean="0">
                <a:solidFill>
                  <a:srgbClr val="002060"/>
                </a:solidFill>
                <a:latin typeface="+mj-lt"/>
                <a:cs typeface="Times New Roman" pitchFamily="18" charset="0"/>
              </a:rPr>
              <a:t>«Жөндөмдүү манжалар</a:t>
            </a:r>
            <a:r>
              <a:rPr lang="ru-RU" sz="2400" b="1" i="1" dirty="0" smtClean="0">
                <a:solidFill>
                  <a:srgbClr val="002060"/>
                </a:solidFill>
                <a:latin typeface="+mj-lt"/>
                <a:cs typeface="Times New Roman" pitchFamily="18" charset="0"/>
              </a:rPr>
              <a:t>».</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Ырларды</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жаттоо</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Жомок</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угуу</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Жамгыр</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менен</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шамал</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кантип</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токойду</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сактап</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калды</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Мультфильм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көрүү </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Мышык</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менен</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дарак</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Кыймылдуу</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оюндар</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endParaRPr kumimoji="0" lang="ru-RU" sz="2400" b="1" i="1"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Ата-энелер</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менен</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 </a:t>
            </a:r>
            <a:r>
              <a:rPr kumimoji="0" lang="ru-RU" sz="2400" b="1" i="1" u="none" strike="noStrike" cap="none" normalizeH="0" baseline="0" dirty="0" err="1" smtClean="0">
                <a:ln>
                  <a:noFill/>
                </a:ln>
                <a:solidFill>
                  <a:srgbClr val="002060"/>
                </a:solidFill>
                <a:effectLst/>
                <a:latin typeface="+mj-lt"/>
                <a:ea typeface="Calibri" pitchFamily="34" charset="0"/>
                <a:cs typeface="Times New Roman" pitchFamily="18" charset="0"/>
              </a:rPr>
              <a:t>биргеликте</a:t>
            </a:r>
            <a:r>
              <a:rPr kumimoji="0" lang="ru-RU" sz="2400" b="1" i="1" u="none" strike="noStrike" cap="none" normalizeH="0" baseline="0" dirty="0" smtClean="0">
                <a:ln>
                  <a:noFill/>
                </a:ln>
                <a:solidFill>
                  <a:srgbClr val="002060"/>
                </a:solidFill>
                <a:effectLst/>
                <a:latin typeface="+mj-lt"/>
                <a:ea typeface="Calibri" pitchFamily="34" charset="0"/>
                <a:cs typeface="Times New Roman" pitchFamily="18" charset="0"/>
              </a:rPr>
              <a:t>.</a:t>
            </a:r>
          </a:p>
          <a:p>
            <a:pPr marL="0" marR="0" lvl="0" indent="0" defTabSz="914400" rtl="0" eaLnBrk="0" fontAlgn="base" latinLnBrk="0" hangingPunct="0">
              <a:lnSpc>
                <a:spcPct val="100000"/>
              </a:lnSpc>
              <a:spcBef>
                <a:spcPct val="0"/>
              </a:spcBef>
              <a:spcAft>
                <a:spcPct val="0"/>
              </a:spcAft>
              <a:buClrTx/>
              <a:buSzTx/>
              <a:tabLst/>
            </a:pPr>
            <a:endParaRPr kumimoji="0" lang="ru-RU" sz="2400" b="1" i="1" u="none" strike="noStrike" cap="none" normalizeH="0" baseline="0" dirty="0" smtClean="0">
              <a:ln>
                <a:noFill/>
              </a:ln>
              <a:solidFill>
                <a:srgbClr val="002060"/>
              </a:solidFill>
              <a:effectLst/>
              <a:latin typeface="+mj-l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072066" y="500041"/>
            <a:ext cx="3253776" cy="4143405"/>
          </a:xfrm>
        </p:spPr>
      </p:pic>
      <p:sp>
        <p:nvSpPr>
          <p:cNvPr id="4" name="Текст 3"/>
          <p:cNvSpPr>
            <a:spLocks noGrp="1"/>
          </p:cNvSpPr>
          <p:nvPr>
            <p:ph type="body" sz="half" idx="2"/>
          </p:nvPr>
        </p:nvSpPr>
        <p:spPr>
          <a:xfrm>
            <a:off x="1857356" y="1357298"/>
            <a:ext cx="3008313" cy="1928827"/>
          </a:xfrm>
        </p:spPr>
        <p:txBody>
          <a:bodyPr/>
          <a:lstStyle/>
          <a:p>
            <a:pPr algn="ctr"/>
            <a:r>
              <a:rPr lang="ru-RU" sz="3200" b="1" i="1" dirty="0" smtClean="0">
                <a:solidFill>
                  <a:srgbClr val="FF0000"/>
                </a:solidFill>
                <a:latin typeface="+mj-lt"/>
              </a:rPr>
              <a:t>«</a:t>
            </a:r>
            <a:r>
              <a:rPr lang="ru-RU" sz="3200" b="1" i="1" dirty="0" err="1" smtClean="0">
                <a:solidFill>
                  <a:srgbClr val="FF0000"/>
                </a:solidFill>
                <a:latin typeface="+mj-lt"/>
              </a:rPr>
              <a:t>Дарак</a:t>
            </a:r>
            <a:r>
              <a:rPr lang="ru-RU" sz="3200" b="1" i="1" dirty="0" smtClean="0">
                <a:solidFill>
                  <a:srgbClr val="FF0000"/>
                </a:solidFill>
                <a:latin typeface="+mj-lt"/>
              </a:rPr>
              <a:t> </a:t>
            </a:r>
            <a:r>
              <a:rPr lang="ru-RU" sz="3200" b="1" i="1" dirty="0" err="1" smtClean="0">
                <a:solidFill>
                  <a:srgbClr val="FF0000"/>
                </a:solidFill>
                <a:latin typeface="+mj-lt"/>
              </a:rPr>
              <a:t>кантип</a:t>
            </a:r>
            <a:r>
              <a:rPr lang="ru-RU" sz="3200" b="1" i="1" dirty="0" smtClean="0">
                <a:solidFill>
                  <a:srgbClr val="FF0000"/>
                </a:solidFill>
                <a:latin typeface="+mj-lt"/>
              </a:rPr>
              <a:t> </a:t>
            </a:r>
            <a:r>
              <a:rPr lang="ru-RU" sz="3200" b="1" i="1" dirty="0" err="1" smtClean="0">
                <a:solidFill>
                  <a:srgbClr val="FF0000"/>
                </a:solidFill>
                <a:latin typeface="+mj-lt"/>
              </a:rPr>
              <a:t>өсөт?»</a:t>
            </a:r>
            <a:endParaRPr lang="ru-RU" sz="3200" b="1" i="1" dirty="0">
              <a:solidFill>
                <a:srgbClr val="FF0000"/>
              </a:solidFill>
              <a:latin typeface="+mj-lt"/>
            </a:endParaRPr>
          </a:p>
        </p:txBody>
      </p:sp>
      <p:pic>
        <p:nvPicPr>
          <p:cNvPr id="6" name="Содержимое 6" descr="566.jpg"/>
          <p:cNvPicPr>
            <a:picLocks noGrp="1" noChangeAspect="1"/>
          </p:cNvPicPr>
          <p:nvPr>
            <p:ph sz="half" idx="1"/>
          </p:nvPr>
        </p:nvPicPr>
        <p:blipFill>
          <a:blip r:embed="rId3" cstate="print"/>
          <a:stretch>
            <a:fillRect/>
          </a:stretch>
        </p:blipFill>
        <p:spPr>
          <a:xfrm>
            <a:off x="1571604" y="2571744"/>
            <a:ext cx="3394472" cy="3929090"/>
          </a:xfrm>
        </p:spPr>
      </p:pic>
    </p:spTree>
    <p:extLst>
      <p:ext uri="{BB962C8B-B14F-4D97-AF65-F5344CB8AC3E}">
        <p14:creationId xmlns="" xmlns:p14="http://schemas.microsoft.com/office/powerpoint/2010/main" val="21922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571480"/>
            <a:ext cx="3500462" cy="846158"/>
          </a:xfrm>
        </p:spPr>
        <p:txBody>
          <a:bodyPr/>
          <a:lstStyle/>
          <a:p>
            <a:r>
              <a:rPr lang="ru-RU" sz="3600" b="1" i="1" dirty="0" smtClean="0">
                <a:solidFill>
                  <a:srgbClr val="FF0000"/>
                </a:solidFill>
              </a:rPr>
              <a:t>«</a:t>
            </a:r>
            <a:r>
              <a:rPr lang="ru-RU" sz="3600" b="1" i="1" dirty="0" err="1" smtClean="0">
                <a:solidFill>
                  <a:srgbClr val="FF0000"/>
                </a:solidFill>
              </a:rPr>
              <a:t>Дарактардын</a:t>
            </a:r>
            <a:r>
              <a:rPr lang="ru-RU" sz="3600" b="1" i="1" dirty="0" smtClean="0">
                <a:solidFill>
                  <a:srgbClr val="FF0000"/>
                </a:solidFill>
              </a:rPr>
              <a:t> </a:t>
            </a:r>
            <a:r>
              <a:rPr lang="ru-RU" sz="3600" b="1" i="1" dirty="0" err="1" smtClean="0">
                <a:solidFill>
                  <a:srgbClr val="FF0000"/>
                </a:solidFill>
              </a:rPr>
              <a:t>өзгөчөлүгү»</a:t>
            </a:r>
            <a:endParaRPr lang="ru-RU" sz="3600" b="1" i="1" dirty="0">
              <a:solidFill>
                <a:srgbClr val="FF0000"/>
              </a:solidFill>
            </a:endParaRPr>
          </a:p>
        </p:txBody>
      </p:sp>
      <p:pic>
        <p:nvPicPr>
          <p:cNvPr id="20" name="Содержимое 19" descr="313.jpg"/>
          <p:cNvPicPr>
            <a:picLocks noGrp="1" noChangeAspect="1"/>
          </p:cNvPicPr>
          <p:nvPr>
            <p:ph sz="half" idx="2"/>
          </p:nvPr>
        </p:nvPicPr>
        <p:blipFill>
          <a:blip r:embed="rId2" cstate="print"/>
          <a:stretch>
            <a:fillRect/>
          </a:stretch>
        </p:blipFill>
        <p:spPr>
          <a:xfrm>
            <a:off x="4714876" y="1428736"/>
            <a:ext cx="3394472" cy="4525963"/>
          </a:xfrm>
        </p:spPr>
      </p:pic>
      <p:pic>
        <p:nvPicPr>
          <p:cNvPr id="19" name="Содержимое 18" descr="312.jpg"/>
          <p:cNvPicPr>
            <a:picLocks noGrp="1" noChangeAspect="1"/>
          </p:cNvPicPr>
          <p:nvPr>
            <p:ph sz="half" idx="1"/>
          </p:nvPr>
        </p:nvPicPr>
        <p:blipFill>
          <a:blip r:embed="rId3" cstate="print"/>
          <a:stretch>
            <a:fillRect/>
          </a:stretch>
        </p:blipFill>
        <p:spPr>
          <a:xfrm>
            <a:off x="285720" y="2571744"/>
            <a:ext cx="3786214" cy="4000528"/>
          </a:xfrm>
        </p:spPr>
      </p:pic>
    </p:spTree>
  </p:cSld>
  <p:clrMapOvr>
    <a:masterClrMapping/>
  </p:clrMapOvr>
</p:sld>
</file>

<file path=ppt/theme/theme1.xml><?xml version="1.0" encoding="utf-8"?>
<a:theme xmlns:a="http://schemas.openxmlformats.org/drawingml/2006/main" name="1_Тема Office">
  <a:themeElements>
    <a:clrScheme name="Другая 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BBB59"/>
      </a:hlink>
      <a:folHlink>
        <a:srgbClr val="9BBB5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173</Words>
  <Application>Microsoft Office PowerPoint</Application>
  <PresentationFormat>Экран (4:3)</PresentationFormat>
  <Paragraphs>45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1_Тема Office</vt:lpstr>
      <vt:lpstr>БИШКЕК ШААРЫНЫН МЭРИЯСЫНЫН БИЛИМ БЕРҮҮ БАШКАРМАЛЫГЫ</vt:lpstr>
      <vt:lpstr>Тарбиячылар </vt:lpstr>
      <vt:lpstr>                       Бала айлана-чөйрөдөн күнүгө өзүнө жаӊы нерсе ачып, изилдеп, табияттын кереметтерине жасаган кадамдары жан дүйнөсүнө эркиндик, жүрөгүнө жылуулук алып келгендей болуусу керек.               Табиятка гумандуу мамиле кылуу, өздөрүн жаратылыштын бир бөлүгү катары таануусун балага                       сиӊирүү, жаш муунга экологиялык  билим, тарбия берүү  тарбиячынын милдети. </vt:lpstr>
      <vt:lpstr>Слайд 4</vt:lpstr>
      <vt:lpstr>Слайд 5</vt:lpstr>
      <vt:lpstr>Слайд 6</vt:lpstr>
      <vt:lpstr>Слайд 7</vt:lpstr>
      <vt:lpstr>Слайд 8</vt:lpstr>
      <vt:lpstr>«Дарактардын өзгөчөлүгү»</vt:lpstr>
      <vt:lpstr>  «Деревья осенью»</vt:lpstr>
      <vt:lpstr>Слайд 11</vt:lpstr>
      <vt:lpstr>«Биздин короодогу бак-дарактар»</vt:lpstr>
      <vt:lpstr>Өз колубуз менен</vt:lpstr>
      <vt:lpstr>«Листопад»</vt:lpstr>
      <vt:lpstr>Мультфильм  «Мышык менен дарак»</vt:lpstr>
      <vt:lpstr>Жомок  «Жамгыр менен шамал кантип токойду сактап калды?»</vt:lpstr>
      <vt:lpstr> Раз,два,три   к дереву беги!!!</vt:lpstr>
      <vt:lpstr>Сонун ырларды  жаттадык</vt:lpstr>
      <vt:lpstr> Ата-энелер келишти,  Бизге жардам беришти</vt:lpstr>
      <vt:lpstr>Слайд 20</vt:lpstr>
      <vt:lpstr>Слайд 21</vt:lpstr>
      <vt:lpstr>Жыйынтыгында: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Шаблон Фокиной Л. П.</dc:creator>
  <cp:lastModifiedBy>XTreme.ws</cp:lastModifiedBy>
  <cp:revision>68</cp:revision>
  <dcterms:created xsi:type="dcterms:W3CDTF">2014-07-06T18:18:01Z</dcterms:created>
  <dcterms:modified xsi:type="dcterms:W3CDTF">2018-10-21T16:33:25Z</dcterms:modified>
</cp:coreProperties>
</file>